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slideLayouts/slideLayout34.xml" ContentType="application/vnd.openxmlformats-officedocument.presentationml.slideLayout+xml"/>
  <Override PartName="/ppt/theme/theme10.xml" ContentType="application/vnd.openxmlformats-officedocument.theme+xml"/>
  <Override PartName="/ppt/slideLayouts/slideLayout35.xml" ContentType="application/vnd.openxmlformats-officedocument.presentationml.slideLayout+xml"/>
  <Override PartName="/ppt/theme/theme11.xml" ContentType="application/vnd.openxmlformats-officedocument.theme+xml"/>
  <Override PartName="/ppt/slideLayouts/slideLayout36.xml" ContentType="application/vnd.openxmlformats-officedocument.presentationml.slideLayout+xml"/>
  <Override PartName="/ppt/theme/theme12.xml" ContentType="application/vnd.openxmlformats-officedocument.theme+xml"/>
  <Override PartName="/ppt/slideLayouts/slideLayout37.xml" ContentType="application/vnd.openxmlformats-officedocument.presentationml.slideLayout+xml"/>
  <Override PartName="/ppt/theme/theme1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ink/ink1.xml" ContentType="application/inkml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  <p:sldMasterId id="2147483658" r:id="rId2"/>
    <p:sldMasterId id="2147483686" r:id="rId3"/>
    <p:sldMasterId id="2147483710" r:id="rId4"/>
    <p:sldMasterId id="2147483706" r:id="rId5"/>
    <p:sldMasterId id="2147483680" r:id="rId6"/>
    <p:sldMasterId id="2147483695" r:id="rId7"/>
    <p:sldMasterId id="2147483699" r:id="rId8"/>
    <p:sldMasterId id="2147483704" r:id="rId9"/>
    <p:sldMasterId id="2147483666" r:id="rId10"/>
    <p:sldMasterId id="2147483676" r:id="rId11"/>
    <p:sldMasterId id="2147483678" r:id="rId12"/>
    <p:sldMasterId id="2147483674" r:id="rId13"/>
    <p:sldMasterId id="2147483716" r:id="rId14"/>
    <p:sldMasterId id="2147483728" r:id="rId15"/>
    <p:sldMasterId id="2147483754" r:id="rId16"/>
  </p:sldMasterIdLst>
  <p:notesMasterIdLst>
    <p:notesMasterId r:id="rId157"/>
  </p:notesMasterIdLst>
  <p:sldIdLst>
    <p:sldId id="310" r:id="rId17"/>
    <p:sldId id="308" r:id="rId18"/>
    <p:sldId id="316" r:id="rId19"/>
    <p:sldId id="1362" r:id="rId20"/>
    <p:sldId id="1369" r:id="rId21"/>
    <p:sldId id="317" r:id="rId22"/>
    <p:sldId id="1363" r:id="rId23"/>
    <p:sldId id="1746" r:id="rId24"/>
    <p:sldId id="318" r:id="rId25"/>
    <p:sldId id="304" r:id="rId26"/>
    <p:sldId id="263" r:id="rId27"/>
    <p:sldId id="305" r:id="rId28"/>
    <p:sldId id="315" r:id="rId29"/>
    <p:sldId id="309" r:id="rId30"/>
    <p:sldId id="259" r:id="rId31"/>
    <p:sldId id="1359" r:id="rId32"/>
    <p:sldId id="1783" r:id="rId33"/>
    <p:sldId id="298" r:id="rId34"/>
    <p:sldId id="1683" r:id="rId35"/>
    <p:sldId id="1685" r:id="rId36"/>
    <p:sldId id="1686" r:id="rId37"/>
    <p:sldId id="1762" r:id="rId38"/>
    <p:sldId id="1675" r:id="rId39"/>
    <p:sldId id="1770" r:id="rId40"/>
    <p:sldId id="1687" r:id="rId41"/>
    <p:sldId id="1690" r:id="rId42"/>
    <p:sldId id="1688" r:id="rId43"/>
    <p:sldId id="1691" r:id="rId44"/>
    <p:sldId id="1747" r:id="rId45"/>
    <p:sldId id="319" r:id="rId46"/>
    <p:sldId id="1771" r:id="rId47"/>
    <p:sldId id="1360" r:id="rId48"/>
    <p:sldId id="1726" r:id="rId49"/>
    <p:sldId id="1357" r:id="rId50"/>
    <p:sldId id="1381" r:id="rId51"/>
    <p:sldId id="1775" r:id="rId52"/>
    <p:sldId id="1674" r:id="rId53"/>
    <p:sldId id="1725" r:id="rId54"/>
    <p:sldId id="1681" r:id="rId55"/>
    <p:sldId id="1692" r:id="rId56"/>
    <p:sldId id="1693" r:id="rId57"/>
    <p:sldId id="1731" r:id="rId58"/>
    <p:sldId id="1730" r:id="rId59"/>
    <p:sldId id="1732" r:id="rId60"/>
    <p:sldId id="1733" r:id="rId61"/>
    <p:sldId id="1694" r:id="rId62"/>
    <p:sldId id="1695" r:id="rId63"/>
    <p:sldId id="1784" r:id="rId64"/>
    <p:sldId id="1701" r:id="rId65"/>
    <p:sldId id="1678" r:id="rId66"/>
    <p:sldId id="1707" r:id="rId67"/>
    <p:sldId id="1703" r:id="rId68"/>
    <p:sldId id="1706" r:id="rId69"/>
    <p:sldId id="1714" r:id="rId70"/>
    <p:sldId id="1185" r:id="rId71"/>
    <p:sldId id="1699" r:id="rId72"/>
    <p:sldId id="1735" r:id="rId73"/>
    <p:sldId id="1705" r:id="rId74"/>
    <p:sldId id="1723" r:id="rId75"/>
    <p:sldId id="1777" r:id="rId76"/>
    <p:sldId id="1361" r:id="rId77"/>
    <p:sldId id="1768" r:id="rId78"/>
    <p:sldId id="1748" r:id="rId79"/>
    <p:sldId id="1393" r:id="rId80"/>
    <p:sldId id="1761" r:id="rId81"/>
    <p:sldId id="1769" r:id="rId82"/>
    <p:sldId id="1382" r:id="rId83"/>
    <p:sldId id="1352" r:id="rId84"/>
    <p:sldId id="1722" r:id="rId85"/>
    <p:sldId id="1767" r:id="rId86"/>
    <p:sldId id="1396" r:id="rId87"/>
    <p:sldId id="1750" r:id="rId88"/>
    <p:sldId id="1751" r:id="rId89"/>
    <p:sldId id="1757" r:id="rId90"/>
    <p:sldId id="1754" r:id="rId91"/>
    <p:sldId id="1711" r:id="rId92"/>
    <p:sldId id="1538" r:id="rId93"/>
    <p:sldId id="1765" r:id="rId94"/>
    <p:sldId id="1791" r:id="rId95"/>
    <p:sldId id="1673" r:id="rId96"/>
    <p:sldId id="1758" r:id="rId97"/>
    <p:sldId id="1356" r:id="rId98"/>
    <p:sldId id="1778" r:id="rId99"/>
    <p:sldId id="1760" r:id="rId100"/>
    <p:sldId id="1741" r:id="rId101"/>
    <p:sldId id="1737" r:id="rId102"/>
    <p:sldId id="1744" r:id="rId103"/>
    <p:sldId id="1779" r:id="rId104"/>
    <p:sldId id="1745" r:id="rId105"/>
    <p:sldId id="1716" r:id="rId106"/>
    <p:sldId id="1740" r:id="rId107"/>
    <p:sldId id="1774" r:id="rId108"/>
    <p:sldId id="1353" r:id="rId109"/>
    <p:sldId id="1720" r:id="rId110"/>
    <p:sldId id="1785" r:id="rId111"/>
    <p:sldId id="1796" r:id="rId112"/>
    <p:sldId id="1793" r:id="rId113"/>
    <p:sldId id="1794" r:id="rId114"/>
    <p:sldId id="1795" r:id="rId115"/>
    <p:sldId id="1799" r:id="rId116"/>
    <p:sldId id="1367" r:id="rId117"/>
    <p:sldId id="1797" r:id="rId118"/>
    <p:sldId id="1780" r:id="rId119"/>
    <p:sldId id="1781" r:id="rId120"/>
    <p:sldId id="1792" r:id="rId121"/>
    <p:sldId id="1766" r:id="rId122"/>
    <p:sldId id="296" r:id="rId123"/>
    <p:sldId id="291" r:id="rId124"/>
    <p:sldId id="302" r:id="rId125"/>
    <p:sldId id="269" r:id="rId126"/>
    <p:sldId id="290" r:id="rId127"/>
    <p:sldId id="281" r:id="rId128"/>
    <p:sldId id="270" r:id="rId129"/>
    <p:sldId id="278" r:id="rId130"/>
    <p:sldId id="289" r:id="rId131"/>
    <p:sldId id="286" r:id="rId132"/>
    <p:sldId id="1728" r:id="rId133"/>
    <p:sldId id="1339" r:id="rId134"/>
    <p:sldId id="1082" r:id="rId135"/>
    <p:sldId id="1368" r:id="rId136"/>
    <p:sldId id="1355" r:id="rId137"/>
    <p:sldId id="1739" r:id="rId138"/>
    <p:sldId id="1788" r:id="rId139"/>
    <p:sldId id="1358" r:id="rId140"/>
    <p:sldId id="1386" r:id="rId141"/>
    <p:sldId id="1398" r:id="rId142"/>
    <p:sldId id="736" r:id="rId143"/>
    <p:sldId id="807" r:id="rId144"/>
    <p:sldId id="1106" r:id="rId145"/>
    <p:sldId id="1098" r:id="rId146"/>
    <p:sldId id="808" r:id="rId147"/>
    <p:sldId id="1108" r:id="rId148"/>
    <p:sldId id="815" r:id="rId149"/>
    <p:sldId id="816" r:id="rId150"/>
    <p:sldId id="1772" r:id="rId151"/>
    <p:sldId id="1109" r:id="rId152"/>
    <p:sldId id="809" r:id="rId153"/>
    <p:sldId id="793" r:id="rId154"/>
    <p:sldId id="812" r:id="rId155"/>
    <p:sldId id="813" r:id="rId156"/>
  </p:sldIdLst>
  <p:sldSz cx="12192000" cy="6858000"/>
  <p:notesSz cx="9144000" cy="6858000"/>
  <p:defaultTextStyle>
    <a:defPPr>
      <a:defRPr lang="en-US"/>
    </a:defPPr>
    <a:lvl1pPr marL="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ódulo Intro" id="{13DA5A7A-6965-4595-8A70-ECA82E685804}">
          <p14:sldIdLst>
            <p14:sldId id="310"/>
            <p14:sldId id="308"/>
            <p14:sldId id="316"/>
            <p14:sldId id="1362"/>
            <p14:sldId id="1369"/>
            <p14:sldId id="317"/>
            <p14:sldId id="1363"/>
            <p14:sldId id="1746"/>
            <p14:sldId id="318"/>
            <p14:sldId id="304"/>
            <p14:sldId id="263"/>
            <p14:sldId id="305"/>
            <p14:sldId id="315"/>
            <p14:sldId id="309"/>
            <p14:sldId id="259"/>
            <p14:sldId id="1359"/>
            <p14:sldId id="1783"/>
          </p14:sldIdLst>
        </p14:section>
        <p14:section name="--- Mód 01 - Revisão" id="{18C2919C-48B4-45D2-BF08-1E8AFF53FB55}">
          <p14:sldIdLst>
            <p14:sldId id="298"/>
            <p14:sldId id="1683"/>
            <p14:sldId id="1685"/>
            <p14:sldId id="1686"/>
            <p14:sldId id="1762"/>
            <p14:sldId id="1675"/>
            <p14:sldId id="1770"/>
            <p14:sldId id="1687"/>
            <p14:sldId id="1690"/>
            <p14:sldId id="1688"/>
            <p14:sldId id="1691"/>
            <p14:sldId id="1747"/>
            <p14:sldId id="319"/>
            <p14:sldId id="1771"/>
          </p14:sldIdLst>
        </p14:section>
        <p14:section name="--- Mód 02 - Importação" id="{75790FA5-B620-45C5-A577-CB511C9B992A}">
          <p14:sldIdLst/>
        </p14:section>
        <p14:section name="Leitura de dados" id="{02BBB451-8D93-4170-A6DE-47B5F455613B}">
          <p14:sldIdLst>
            <p14:sldId id="1360"/>
            <p14:sldId id="1726"/>
            <p14:sldId id="1357"/>
            <p14:sldId id="1381"/>
            <p14:sldId id="1775"/>
            <p14:sldId id="1674"/>
          </p14:sldIdLst>
        </p14:section>
        <p14:section name="--- Mód 03 - Exploração" id="{1083350B-1EBE-4AF1-B176-13320669EAE2}">
          <p14:sldIdLst/>
        </p14:section>
        <p14:section name="tipos, classes e estruturas" id="{671E49C5-5C04-4183-BA44-216928C0E7F0}">
          <p14:sldIdLst>
            <p14:sldId id="1725"/>
            <p14:sldId id="1681"/>
            <p14:sldId id="1692"/>
            <p14:sldId id="1693"/>
            <p14:sldId id="1731"/>
            <p14:sldId id="1730"/>
            <p14:sldId id="1732"/>
            <p14:sldId id="1733"/>
            <p14:sldId id="1694"/>
          </p14:sldIdLst>
        </p14:section>
        <p14:section name="EDA - Bibliotecas" id="{23C61445-68E5-4B68-8A14-0D1B712FB077}">
          <p14:sldIdLst>
            <p14:sldId id="1695"/>
            <p14:sldId id="1784"/>
          </p14:sldIdLst>
        </p14:section>
        <p14:section name="EDA - Como avaliar" id="{ACAA5EC0-4EC6-4566-99E9-46A377F94D6E}">
          <p14:sldIdLst>
            <p14:sldId id="1701"/>
            <p14:sldId id="1678"/>
            <p14:sldId id="1707"/>
            <p14:sldId id="1703"/>
            <p14:sldId id="1706"/>
            <p14:sldId id="1714"/>
            <p14:sldId id="1185"/>
            <p14:sldId id="1699"/>
            <p14:sldId id="1735"/>
            <p14:sldId id="1705"/>
            <p14:sldId id="1723"/>
            <p14:sldId id="1777"/>
          </p14:sldIdLst>
        </p14:section>
        <p14:section name="Transformação" id="{9454294D-E740-4037-AFA7-E3FBC6D7F09D}">
          <p14:sldIdLst>
            <p14:sldId id="1361"/>
            <p14:sldId id="1768"/>
            <p14:sldId id="1748"/>
            <p14:sldId id="1393"/>
            <p14:sldId id="1761"/>
            <p14:sldId id="1769"/>
            <p14:sldId id="1382"/>
          </p14:sldIdLst>
        </p14:section>
        <p14:section name="Dataviz" id="{53A9E3C7-5A0D-4487-9585-BC3FEB8A849E}">
          <p14:sldIdLst>
            <p14:sldId id="1352"/>
            <p14:sldId id="1722"/>
            <p14:sldId id="1767"/>
            <p14:sldId id="1396"/>
            <p14:sldId id="1750"/>
            <p14:sldId id="1751"/>
            <p14:sldId id="1757"/>
            <p14:sldId id="1754"/>
            <p14:sldId id="1711"/>
            <p14:sldId id="1538"/>
            <p14:sldId id="1765"/>
            <p14:sldId id="1791"/>
            <p14:sldId id="1673"/>
            <p14:sldId id="1758"/>
          </p14:sldIdLst>
        </p14:section>
        <p14:section name="--- Mód 04" id="{C4173B2A-F2E1-45D9-92BA-15EA530844E1}">
          <p14:sldIdLst/>
        </p14:section>
        <p14:section name="dataprep" id="{9DE15B08-92C9-4149-BA4F-8297C733EF35}">
          <p14:sldIdLst>
            <p14:sldId id="1356"/>
            <p14:sldId id="1778"/>
            <p14:sldId id="1760"/>
            <p14:sldId id="1741"/>
            <p14:sldId id="1737"/>
            <p14:sldId id="1744"/>
            <p14:sldId id="1779"/>
          </p14:sldIdLst>
        </p14:section>
        <p14:section name="feature engineering" id="{0196DCDF-0A46-40C5-BBF9-31FEB0D42EDA}">
          <p14:sldIdLst>
            <p14:sldId id="1745"/>
            <p14:sldId id="1716"/>
            <p14:sldId id="1740"/>
            <p14:sldId id="1774"/>
          </p14:sldIdLst>
        </p14:section>
        <p14:section name="--- Mód 05" id="{F62E0C21-4623-48DA-8996-41AD6B088DC7}">
          <p14:sldIdLst/>
        </p14:section>
        <p14:section name="modeling" id="{70D4F349-2851-4EBD-8610-ABAC6047FF6A}">
          <p14:sldIdLst>
            <p14:sldId id="1353"/>
            <p14:sldId id="1720"/>
            <p14:sldId id="1785"/>
            <p14:sldId id="1796"/>
            <p14:sldId id="1793"/>
            <p14:sldId id="1794"/>
            <p14:sldId id="1795"/>
            <p14:sldId id="1799"/>
          </p14:sldIdLst>
        </p14:section>
        <p14:section name="--- Mód 06 - Comunicação" id="{24A211A7-EED6-4EC2-8BF2-FCB24B9B0C4E}">
          <p14:sldIdLst>
            <p14:sldId id="1367"/>
            <p14:sldId id="1797"/>
            <p14:sldId id="1780"/>
            <p14:sldId id="1781"/>
            <p14:sldId id="1792"/>
          </p14:sldIdLst>
        </p14:section>
        <p14:section name="--- Mód 07 - Final" id="{7ABCD037-2B7D-457E-AB8A-9961A3A6DBB6}">
          <p14:sldIdLst>
            <p14:sldId id="1766"/>
          </p14:sldIdLst>
        </p14:section>
        <p14:section name="layouts" id="{BDA8C833-5A30-4426-955C-3446C57230C0}">
          <p14:sldIdLst>
            <p14:sldId id="296"/>
            <p14:sldId id="291"/>
            <p14:sldId id="302"/>
            <p14:sldId id="269"/>
            <p14:sldId id="290"/>
            <p14:sldId id="281"/>
            <p14:sldId id="270"/>
            <p14:sldId id="278"/>
            <p14:sldId id="289"/>
            <p14:sldId id="286"/>
            <p14:sldId id="1728"/>
          </p14:sldIdLst>
        </p14:section>
        <p14:section name="draft" id="{68CDD5A3-8D54-42C1-BD70-7AE9A0F7BC1F}">
          <p14:sldIdLst>
            <p14:sldId id="1339"/>
            <p14:sldId id="1082"/>
            <p14:sldId id="1368"/>
            <p14:sldId id="1355"/>
            <p14:sldId id="1739"/>
            <p14:sldId id="1788"/>
            <p14:sldId id="1358"/>
            <p14:sldId id="1386"/>
            <p14:sldId id="1398"/>
          </p14:sldIdLst>
        </p14:section>
        <p14:section name="ML-unsup" id="{468FD6CC-F9A0-4292-BD89-FD3675ED87B3}">
          <p14:sldIdLst>
            <p14:sldId id="736"/>
            <p14:sldId id="807"/>
            <p14:sldId id="1106"/>
            <p14:sldId id="1098"/>
          </p14:sldIdLst>
        </p14:section>
        <p14:section name="kmeans" id="{BB48AB6C-D6AB-4B04-B4D8-4A89570CF99D}">
          <p14:sldIdLst>
            <p14:sldId id="808"/>
            <p14:sldId id="1108"/>
            <p14:sldId id="815"/>
            <p14:sldId id="816"/>
          </p14:sldIdLst>
        </p14:section>
        <p14:section name="hierarquica" id="{C4CEC331-9CC6-4EE7-81A4-191BBD4424A0}">
          <p14:sldIdLst>
            <p14:sldId id="1772"/>
            <p14:sldId id="1109"/>
            <p14:sldId id="809"/>
            <p14:sldId id="793"/>
            <p14:sldId id="812"/>
            <p14:sldId id="8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Calvo" initials="DC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8B06"/>
    <a:srgbClr val="0077B5"/>
    <a:srgbClr val="CE256E"/>
    <a:srgbClr val="E7E6E6"/>
    <a:srgbClr val="D9D9D9"/>
    <a:srgbClr val="313235"/>
    <a:srgbClr val="C00000"/>
    <a:srgbClr val="824C42"/>
    <a:srgbClr val="9AC87A"/>
    <a:srgbClr val="F19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4" autoAdjust="0"/>
    <p:restoredTop sz="76133" autoAdjust="0"/>
  </p:normalViewPr>
  <p:slideViewPr>
    <p:cSldViewPr snapToGrid="0">
      <p:cViewPr varScale="1">
        <p:scale>
          <a:sx n="69" d="100"/>
          <a:sy n="69" d="100"/>
        </p:scale>
        <p:origin x="96" y="2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1.xml"/><Relationship Id="rId21" Type="http://schemas.openxmlformats.org/officeDocument/2006/relationships/slide" Target="slides/slide5.xml"/><Relationship Id="rId42" Type="http://schemas.openxmlformats.org/officeDocument/2006/relationships/slide" Target="slides/slide26.xml"/><Relationship Id="rId63" Type="http://schemas.openxmlformats.org/officeDocument/2006/relationships/slide" Target="slides/slide47.xml"/><Relationship Id="rId84" Type="http://schemas.openxmlformats.org/officeDocument/2006/relationships/slide" Target="slides/slide68.xml"/><Relationship Id="rId138" Type="http://schemas.openxmlformats.org/officeDocument/2006/relationships/slide" Target="slides/slide122.xml"/><Relationship Id="rId159" Type="http://schemas.openxmlformats.org/officeDocument/2006/relationships/presProps" Target="presProps.xml"/><Relationship Id="rId107" Type="http://schemas.openxmlformats.org/officeDocument/2006/relationships/slide" Target="slides/slide91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6.xml"/><Relationship Id="rId53" Type="http://schemas.openxmlformats.org/officeDocument/2006/relationships/slide" Target="slides/slide37.xml"/><Relationship Id="rId74" Type="http://schemas.openxmlformats.org/officeDocument/2006/relationships/slide" Target="slides/slide58.xml"/><Relationship Id="rId128" Type="http://schemas.openxmlformats.org/officeDocument/2006/relationships/slide" Target="slides/slide112.xml"/><Relationship Id="rId149" Type="http://schemas.openxmlformats.org/officeDocument/2006/relationships/slide" Target="slides/slide133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79.xml"/><Relationship Id="rId160" Type="http://schemas.openxmlformats.org/officeDocument/2006/relationships/viewProps" Target="viewProps.xml"/><Relationship Id="rId22" Type="http://schemas.openxmlformats.org/officeDocument/2006/relationships/slide" Target="slides/slide6.xml"/><Relationship Id="rId43" Type="http://schemas.openxmlformats.org/officeDocument/2006/relationships/slide" Target="slides/slide27.xml"/><Relationship Id="rId64" Type="http://schemas.openxmlformats.org/officeDocument/2006/relationships/slide" Target="slides/slide48.xml"/><Relationship Id="rId118" Type="http://schemas.openxmlformats.org/officeDocument/2006/relationships/slide" Target="slides/slide102.xml"/><Relationship Id="rId139" Type="http://schemas.openxmlformats.org/officeDocument/2006/relationships/slide" Target="slides/slide123.xml"/><Relationship Id="rId85" Type="http://schemas.openxmlformats.org/officeDocument/2006/relationships/slide" Target="slides/slide69.xml"/><Relationship Id="rId150" Type="http://schemas.openxmlformats.org/officeDocument/2006/relationships/slide" Target="slides/slide134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1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59" Type="http://schemas.openxmlformats.org/officeDocument/2006/relationships/slide" Target="slides/slide43.xml"/><Relationship Id="rId103" Type="http://schemas.openxmlformats.org/officeDocument/2006/relationships/slide" Target="slides/slide87.xml"/><Relationship Id="rId108" Type="http://schemas.openxmlformats.org/officeDocument/2006/relationships/slide" Target="slides/slide92.xml"/><Relationship Id="rId124" Type="http://schemas.openxmlformats.org/officeDocument/2006/relationships/slide" Target="slides/slide108.xml"/><Relationship Id="rId129" Type="http://schemas.openxmlformats.org/officeDocument/2006/relationships/slide" Target="slides/slide113.xml"/><Relationship Id="rId54" Type="http://schemas.openxmlformats.org/officeDocument/2006/relationships/slide" Target="slides/slide38.xml"/><Relationship Id="rId70" Type="http://schemas.openxmlformats.org/officeDocument/2006/relationships/slide" Target="slides/slide54.xml"/><Relationship Id="rId75" Type="http://schemas.openxmlformats.org/officeDocument/2006/relationships/slide" Target="slides/slide59.xml"/><Relationship Id="rId91" Type="http://schemas.openxmlformats.org/officeDocument/2006/relationships/slide" Target="slides/slide75.xml"/><Relationship Id="rId96" Type="http://schemas.openxmlformats.org/officeDocument/2006/relationships/slide" Target="slides/slide80.xml"/><Relationship Id="rId140" Type="http://schemas.openxmlformats.org/officeDocument/2006/relationships/slide" Target="slides/slide124.xml"/><Relationship Id="rId145" Type="http://schemas.openxmlformats.org/officeDocument/2006/relationships/slide" Target="slides/slide129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49" Type="http://schemas.openxmlformats.org/officeDocument/2006/relationships/slide" Target="slides/slide33.xml"/><Relationship Id="rId114" Type="http://schemas.openxmlformats.org/officeDocument/2006/relationships/slide" Target="slides/slide98.xml"/><Relationship Id="rId119" Type="http://schemas.openxmlformats.org/officeDocument/2006/relationships/slide" Target="slides/slide103.xml"/><Relationship Id="rId44" Type="http://schemas.openxmlformats.org/officeDocument/2006/relationships/slide" Target="slides/slide28.xml"/><Relationship Id="rId60" Type="http://schemas.openxmlformats.org/officeDocument/2006/relationships/slide" Target="slides/slide44.xml"/><Relationship Id="rId65" Type="http://schemas.openxmlformats.org/officeDocument/2006/relationships/slide" Target="slides/slide49.xml"/><Relationship Id="rId81" Type="http://schemas.openxmlformats.org/officeDocument/2006/relationships/slide" Target="slides/slide65.xml"/><Relationship Id="rId86" Type="http://schemas.openxmlformats.org/officeDocument/2006/relationships/slide" Target="slides/slide70.xml"/><Relationship Id="rId130" Type="http://schemas.openxmlformats.org/officeDocument/2006/relationships/slide" Target="slides/slide114.xml"/><Relationship Id="rId135" Type="http://schemas.openxmlformats.org/officeDocument/2006/relationships/slide" Target="slides/slide119.xml"/><Relationship Id="rId151" Type="http://schemas.openxmlformats.org/officeDocument/2006/relationships/slide" Target="slides/slide135.xml"/><Relationship Id="rId156" Type="http://schemas.openxmlformats.org/officeDocument/2006/relationships/slide" Target="slides/slide140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2.xml"/><Relationship Id="rId39" Type="http://schemas.openxmlformats.org/officeDocument/2006/relationships/slide" Target="slides/slide23.xml"/><Relationship Id="rId109" Type="http://schemas.openxmlformats.org/officeDocument/2006/relationships/slide" Target="slides/slide93.xml"/><Relationship Id="rId34" Type="http://schemas.openxmlformats.org/officeDocument/2006/relationships/slide" Target="slides/slide18.xml"/><Relationship Id="rId50" Type="http://schemas.openxmlformats.org/officeDocument/2006/relationships/slide" Target="slides/slide34.xml"/><Relationship Id="rId55" Type="http://schemas.openxmlformats.org/officeDocument/2006/relationships/slide" Target="slides/slide39.xml"/><Relationship Id="rId76" Type="http://schemas.openxmlformats.org/officeDocument/2006/relationships/slide" Target="slides/slide60.xml"/><Relationship Id="rId97" Type="http://schemas.openxmlformats.org/officeDocument/2006/relationships/slide" Target="slides/slide81.xml"/><Relationship Id="rId104" Type="http://schemas.openxmlformats.org/officeDocument/2006/relationships/slide" Target="slides/slide88.xml"/><Relationship Id="rId120" Type="http://schemas.openxmlformats.org/officeDocument/2006/relationships/slide" Target="slides/slide104.xml"/><Relationship Id="rId125" Type="http://schemas.openxmlformats.org/officeDocument/2006/relationships/slide" Target="slides/slide109.xml"/><Relationship Id="rId141" Type="http://schemas.openxmlformats.org/officeDocument/2006/relationships/slide" Target="slides/slide125.xml"/><Relationship Id="rId146" Type="http://schemas.openxmlformats.org/officeDocument/2006/relationships/slide" Target="slides/slide130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5.xml"/><Relationship Id="rId92" Type="http://schemas.openxmlformats.org/officeDocument/2006/relationships/slide" Target="slides/slide76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3.xml"/><Relationship Id="rId24" Type="http://schemas.openxmlformats.org/officeDocument/2006/relationships/slide" Target="slides/slide8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66" Type="http://schemas.openxmlformats.org/officeDocument/2006/relationships/slide" Target="slides/slide50.xml"/><Relationship Id="rId87" Type="http://schemas.openxmlformats.org/officeDocument/2006/relationships/slide" Target="slides/slide71.xml"/><Relationship Id="rId110" Type="http://schemas.openxmlformats.org/officeDocument/2006/relationships/slide" Target="slides/slide94.xml"/><Relationship Id="rId115" Type="http://schemas.openxmlformats.org/officeDocument/2006/relationships/slide" Target="slides/slide99.xml"/><Relationship Id="rId131" Type="http://schemas.openxmlformats.org/officeDocument/2006/relationships/slide" Target="slides/slide115.xml"/><Relationship Id="rId136" Type="http://schemas.openxmlformats.org/officeDocument/2006/relationships/slide" Target="slides/slide120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45.xml"/><Relationship Id="rId82" Type="http://schemas.openxmlformats.org/officeDocument/2006/relationships/slide" Target="slides/slide66.xml"/><Relationship Id="rId152" Type="http://schemas.openxmlformats.org/officeDocument/2006/relationships/slide" Target="slides/slide136.xml"/><Relationship Id="rId19" Type="http://schemas.openxmlformats.org/officeDocument/2006/relationships/slide" Target="slides/slide3.xml"/><Relationship Id="rId14" Type="http://schemas.openxmlformats.org/officeDocument/2006/relationships/slideMaster" Target="slideMasters/slideMaster14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56" Type="http://schemas.openxmlformats.org/officeDocument/2006/relationships/slide" Target="slides/slide40.xml"/><Relationship Id="rId77" Type="http://schemas.openxmlformats.org/officeDocument/2006/relationships/slide" Target="slides/slide61.xml"/><Relationship Id="rId100" Type="http://schemas.openxmlformats.org/officeDocument/2006/relationships/slide" Target="slides/slide84.xml"/><Relationship Id="rId105" Type="http://schemas.openxmlformats.org/officeDocument/2006/relationships/slide" Target="slides/slide89.xml"/><Relationship Id="rId126" Type="http://schemas.openxmlformats.org/officeDocument/2006/relationships/slide" Target="slides/slide110.xml"/><Relationship Id="rId147" Type="http://schemas.openxmlformats.org/officeDocument/2006/relationships/slide" Target="slides/slide13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5.xml"/><Relationship Id="rId72" Type="http://schemas.openxmlformats.org/officeDocument/2006/relationships/slide" Target="slides/slide56.xml"/><Relationship Id="rId93" Type="http://schemas.openxmlformats.org/officeDocument/2006/relationships/slide" Target="slides/slide77.xml"/><Relationship Id="rId98" Type="http://schemas.openxmlformats.org/officeDocument/2006/relationships/slide" Target="slides/slide82.xml"/><Relationship Id="rId121" Type="http://schemas.openxmlformats.org/officeDocument/2006/relationships/slide" Target="slides/slide105.xml"/><Relationship Id="rId142" Type="http://schemas.openxmlformats.org/officeDocument/2006/relationships/slide" Target="slides/slide126.xml"/><Relationship Id="rId16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9.xml"/><Relationship Id="rId46" Type="http://schemas.openxmlformats.org/officeDocument/2006/relationships/slide" Target="slides/slide30.xml"/><Relationship Id="rId67" Type="http://schemas.openxmlformats.org/officeDocument/2006/relationships/slide" Target="slides/slide51.xml"/><Relationship Id="rId116" Type="http://schemas.openxmlformats.org/officeDocument/2006/relationships/slide" Target="slides/slide100.xml"/><Relationship Id="rId137" Type="http://schemas.openxmlformats.org/officeDocument/2006/relationships/slide" Target="slides/slide121.xml"/><Relationship Id="rId158" Type="http://schemas.openxmlformats.org/officeDocument/2006/relationships/commentAuthors" Target="commentAuthors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62" Type="http://schemas.openxmlformats.org/officeDocument/2006/relationships/slide" Target="slides/slide46.xml"/><Relationship Id="rId83" Type="http://schemas.openxmlformats.org/officeDocument/2006/relationships/slide" Target="slides/slide67.xml"/><Relationship Id="rId88" Type="http://schemas.openxmlformats.org/officeDocument/2006/relationships/slide" Target="slides/slide72.xml"/><Relationship Id="rId111" Type="http://schemas.openxmlformats.org/officeDocument/2006/relationships/slide" Target="slides/slide95.xml"/><Relationship Id="rId132" Type="http://schemas.openxmlformats.org/officeDocument/2006/relationships/slide" Target="slides/slide116.xml"/><Relationship Id="rId153" Type="http://schemas.openxmlformats.org/officeDocument/2006/relationships/slide" Target="slides/slide137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20.xml"/><Relationship Id="rId57" Type="http://schemas.openxmlformats.org/officeDocument/2006/relationships/slide" Target="slides/slide41.xml"/><Relationship Id="rId106" Type="http://schemas.openxmlformats.org/officeDocument/2006/relationships/slide" Target="slides/slide90.xml"/><Relationship Id="rId127" Type="http://schemas.openxmlformats.org/officeDocument/2006/relationships/slide" Target="slides/slide11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5.xml"/><Relationship Id="rId52" Type="http://schemas.openxmlformats.org/officeDocument/2006/relationships/slide" Target="slides/slide36.xml"/><Relationship Id="rId73" Type="http://schemas.openxmlformats.org/officeDocument/2006/relationships/slide" Target="slides/slide57.xml"/><Relationship Id="rId78" Type="http://schemas.openxmlformats.org/officeDocument/2006/relationships/slide" Target="slides/slide62.xml"/><Relationship Id="rId94" Type="http://schemas.openxmlformats.org/officeDocument/2006/relationships/slide" Target="slides/slide78.xml"/><Relationship Id="rId99" Type="http://schemas.openxmlformats.org/officeDocument/2006/relationships/slide" Target="slides/slide83.xml"/><Relationship Id="rId101" Type="http://schemas.openxmlformats.org/officeDocument/2006/relationships/slide" Target="slides/slide85.xml"/><Relationship Id="rId122" Type="http://schemas.openxmlformats.org/officeDocument/2006/relationships/slide" Target="slides/slide106.xml"/><Relationship Id="rId143" Type="http://schemas.openxmlformats.org/officeDocument/2006/relationships/slide" Target="slides/slide127.xml"/><Relationship Id="rId148" Type="http://schemas.openxmlformats.org/officeDocument/2006/relationships/slide" Target="slides/slide13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0.xml"/><Relationship Id="rId47" Type="http://schemas.openxmlformats.org/officeDocument/2006/relationships/slide" Target="slides/slide31.xml"/><Relationship Id="rId68" Type="http://schemas.openxmlformats.org/officeDocument/2006/relationships/slide" Target="slides/slide52.xml"/><Relationship Id="rId89" Type="http://schemas.openxmlformats.org/officeDocument/2006/relationships/slide" Target="slides/slide73.xml"/><Relationship Id="rId112" Type="http://schemas.openxmlformats.org/officeDocument/2006/relationships/slide" Target="slides/slide96.xml"/><Relationship Id="rId133" Type="http://schemas.openxmlformats.org/officeDocument/2006/relationships/slide" Target="slides/slide117.xml"/><Relationship Id="rId154" Type="http://schemas.openxmlformats.org/officeDocument/2006/relationships/slide" Target="slides/slide138.xml"/><Relationship Id="rId16" Type="http://schemas.openxmlformats.org/officeDocument/2006/relationships/slideMaster" Target="slideMasters/slideMaster16.xml"/><Relationship Id="rId37" Type="http://schemas.openxmlformats.org/officeDocument/2006/relationships/slide" Target="slides/slide21.xml"/><Relationship Id="rId58" Type="http://schemas.openxmlformats.org/officeDocument/2006/relationships/slide" Target="slides/slide42.xml"/><Relationship Id="rId79" Type="http://schemas.openxmlformats.org/officeDocument/2006/relationships/slide" Target="slides/slide63.xml"/><Relationship Id="rId102" Type="http://schemas.openxmlformats.org/officeDocument/2006/relationships/slide" Target="slides/slide86.xml"/><Relationship Id="rId123" Type="http://schemas.openxmlformats.org/officeDocument/2006/relationships/slide" Target="slides/slide107.xml"/><Relationship Id="rId144" Type="http://schemas.openxmlformats.org/officeDocument/2006/relationships/slide" Target="slides/slide128.xml"/><Relationship Id="rId90" Type="http://schemas.openxmlformats.org/officeDocument/2006/relationships/slide" Target="slides/slide74.xml"/><Relationship Id="rId27" Type="http://schemas.openxmlformats.org/officeDocument/2006/relationships/slide" Target="slides/slide11.xml"/><Relationship Id="rId48" Type="http://schemas.openxmlformats.org/officeDocument/2006/relationships/slide" Target="slides/slide32.xml"/><Relationship Id="rId69" Type="http://schemas.openxmlformats.org/officeDocument/2006/relationships/slide" Target="slides/slide53.xml"/><Relationship Id="rId113" Type="http://schemas.openxmlformats.org/officeDocument/2006/relationships/slide" Target="slides/slide97.xml"/><Relationship Id="rId134" Type="http://schemas.openxmlformats.org/officeDocument/2006/relationships/slide" Target="slides/slide118.xml"/><Relationship Id="rId80" Type="http://schemas.openxmlformats.org/officeDocument/2006/relationships/slide" Target="slides/slide64.xml"/><Relationship Id="rId155" Type="http://schemas.openxmlformats.org/officeDocument/2006/relationships/slide" Target="slides/slide1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ália Demetrio" userId="73b6c4bd58836735" providerId="LiveId" clId="{903CFEA7-ED32-4E93-B7C4-6326B4F2B84B}"/>
    <pc:docChg chg="undo redo custSel addSld delSld modSld sldOrd addSection delSection modSection">
      <pc:chgData name="Nathália Demetrio" userId="73b6c4bd58836735" providerId="LiveId" clId="{903CFEA7-ED32-4E93-B7C4-6326B4F2B84B}" dt="2022-10-21T13:11:06.777" v="8552" actId="1037"/>
      <pc:docMkLst>
        <pc:docMk/>
      </pc:docMkLst>
      <pc:sldChg chg="add del">
        <pc:chgData name="Nathália Demetrio" userId="73b6c4bd58836735" providerId="LiveId" clId="{903CFEA7-ED32-4E93-B7C4-6326B4F2B84B}" dt="2022-10-17T12:28:15.807" v="534"/>
        <pc:sldMkLst>
          <pc:docMk/>
          <pc:sldMk cId="1029346504" sldId="259"/>
        </pc:sldMkLst>
      </pc:sldChg>
      <pc:sldChg chg="ord">
        <pc:chgData name="Nathália Demetrio" userId="73b6c4bd58836735" providerId="LiveId" clId="{903CFEA7-ED32-4E93-B7C4-6326B4F2B84B}" dt="2022-10-17T12:07:57.200" v="408"/>
        <pc:sldMkLst>
          <pc:docMk/>
          <pc:sldMk cId="1792905964" sldId="259"/>
        </pc:sldMkLst>
      </pc:sldChg>
      <pc:sldChg chg="modSp">
        <pc:chgData name="Nathália Demetrio" userId="73b6c4bd58836735" providerId="LiveId" clId="{903CFEA7-ED32-4E93-B7C4-6326B4F2B84B}" dt="2022-10-17T12:28:25.211" v="557" actId="20577"/>
        <pc:sldMkLst>
          <pc:docMk/>
          <pc:sldMk cId="3191864138" sldId="259"/>
        </pc:sldMkLst>
        <pc:spChg chg="mod">
          <ac:chgData name="Nathália Demetrio" userId="73b6c4bd58836735" providerId="LiveId" clId="{903CFEA7-ED32-4E93-B7C4-6326B4F2B84B}" dt="2022-10-17T12:28:25.211" v="557" actId="20577"/>
          <ac:spMkLst>
            <pc:docMk/>
            <pc:sldMk cId="3191864138" sldId="259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344372064" sldId="263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2738225505" sldId="263"/>
        </pc:sldMkLst>
      </pc:sldChg>
      <pc:sldChg chg="modSp ord modAnim">
        <pc:chgData name="Nathália Demetrio" userId="73b6c4bd58836735" providerId="LiveId" clId="{903CFEA7-ED32-4E93-B7C4-6326B4F2B84B}" dt="2022-10-17T12:13:42.304" v="508" actId="6549"/>
        <pc:sldMkLst>
          <pc:docMk/>
          <pc:sldMk cId="3821294117" sldId="263"/>
        </pc:sldMkLst>
        <pc:spChg chg="mod">
          <ac:chgData name="Nathália Demetrio" userId="73b6c4bd58836735" providerId="LiveId" clId="{903CFEA7-ED32-4E93-B7C4-6326B4F2B84B}" dt="2022-10-17T12:13:42.304" v="508" actId="6549"/>
          <ac:spMkLst>
            <pc:docMk/>
            <pc:sldMk cId="3821294117" sldId="263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903CFEA7-ED32-4E93-B7C4-6326B4F2B84B}" dt="2022-10-17T15:06:10.024" v="700" actId="1076"/>
        <pc:sldMkLst>
          <pc:docMk/>
          <pc:sldMk cId="2906811147" sldId="298"/>
        </pc:sldMkLst>
        <pc:spChg chg="mod">
          <ac:chgData name="Nathália Demetrio" userId="73b6c4bd58836735" providerId="LiveId" clId="{903CFEA7-ED32-4E93-B7C4-6326B4F2B84B}" dt="2022-10-17T14:36:41.538" v="629" actId="20577"/>
          <ac:spMkLst>
            <pc:docMk/>
            <pc:sldMk cId="2906811147" sldId="29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7T15:05:54.020" v="694" actId="1076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903CFEA7-ED32-4E93-B7C4-6326B4F2B84B}" dt="2022-10-17T15:05:54.020" v="694" actId="1076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903CFEA7-ED32-4E93-B7C4-6326B4F2B84B}" dt="2022-10-17T15:05:54.020" v="694" actId="1076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903CFEA7-ED32-4E93-B7C4-6326B4F2B84B}" dt="2022-10-17T15:05:55.640" v="695" actId="1076"/>
          <ac:picMkLst>
            <pc:docMk/>
            <pc:sldMk cId="2906811147" sldId="298"/>
            <ac:picMk id="1026" creationId="{22EA659E-5096-709C-12CE-2B6147CFEBC0}"/>
          </ac:picMkLst>
        </pc:picChg>
        <pc:picChg chg="add mod">
          <ac:chgData name="Nathália Demetrio" userId="73b6c4bd58836735" providerId="LiveId" clId="{903CFEA7-ED32-4E93-B7C4-6326B4F2B84B}" dt="2022-10-17T15:06:10.024" v="700" actId="1076"/>
          <ac:picMkLst>
            <pc:docMk/>
            <pc:sldMk cId="2906811147" sldId="298"/>
            <ac:picMk id="2050" creationId="{5C685797-5ED7-4AD9-A1D5-41C697AF7FBC}"/>
          </ac:picMkLst>
        </pc:picChg>
      </pc:sldChg>
      <pc:sldChg chg="modSp ord modAnim">
        <pc:chgData name="Nathália Demetrio" userId="73b6c4bd58836735" providerId="LiveId" clId="{903CFEA7-ED32-4E93-B7C4-6326B4F2B84B}" dt="2022-10-17T12:35:21.551" v="594" actId="6549"/>
        <pc:sldMkLst>
          <pc:docMk/>
          <pc:sldMk cId="1025002877" sldId="304"/>
        </pc:sldMkLst>
        <pc:spChg chg="mod">
          <ac:chgData name="Nathália Demetrio" userId="73b6c4bd58836735" providerId="LiveId" clId="{903CFEA7-ED32-4E93-B7C4-6326B4F2B84B}" dt="2022-10-17T12:35:21.551" v="594" actId="6549"/>
          <ac:spMkLst>
            <pc:docMk/>
            <pc:sldMk cId="1025002877" sldId="304"/>
            <ac:spMk id="6" creationId="{EAA59356-41E9-1AB5-A380-E3B4BA36B02E}"/>
          </ac:spMkLst>
        </pc:spChg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2865718110" sldId="304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126391344" sldId="304"/>
        </pc:sldMkLst>
      </pc:sldChg>
      <pc:sldChg chg="ord">
        <pc:chgData name="Nathália Demetrio" userId="73b6c4bd58836735" providerId="LiveId" clId="{903CFEA7-ED32-4E93-B7C4-6326B4F2B84B}" dt="2022-10-17T12:08:44.481" v="412"/>
        <pc:sldMkLst>
          <pc:docMk/>
          <pc:sldMk cId="1863846952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1922799806" sldId="30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3369471343" sldId="305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88503846" sldId="309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824644816" sldId="309"/>
        </pc:sldMkLst>
      </pc:sldChg>
      <pc:sldChg chg="modAnim">
        <pc:chgData name="Nathália Demetrio" userId="73b6c4bd58836735" providerId="LiveId" clId="{903CFEA7-ED32-4E93-B7C4-6326B4F2B84B}" dt="2022-10-17T10:21:52.539" v="34"/>
        <pc:sldMkLst>
          <pc:docMk/>
          <pc:sldMk cId="1885986959" sldId="310"/>
        </pc:sldMkLst>
      </pc:sldChg>
      <pc:sldChg chg="add del">
        <pc:chgData name="Nathália Demetrio" userId="73b6c4bd58836735" providerId="LiveId" clId="{903CFEA7-ED32-4E93-B7C4-6326B4F2B84B}" dt="2022-10-17T13:28:12.678" v="602"/>
        <pc:sldMkLst>
          <pc:docMk/>
          <pc:sldMk cId="699076995" sldId="315"/>
        </pc:sldMkLst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642744555" sldId="315"/>
        </pc:sldMkLst>
      </pc:sldChg>
      <pc:sldChg chg="addSp delSp modSp modAnim">
        <pc:chgData name="Nathália Demetrio" userId="73b6c4bd58836735" providerId="LiveId" clId="{903CFEA7-ED32-4E93-B7C4-6326B4F2B84B}" dt="2022-10-17T13:17:34.752" v="596"/>
        <pc:sldMkLst>
          <pc:docMk/>
          <pc:sldMk cId="322753144" sldId="316"/>
        </pc:sldMkLst>
        <pc:picChg chg="add mod">
          <ac:chgData name="Nathália Demetrio" userId="73b6c4bd58836735" providerId="LiveId" clId="{903CFEA7-ED32-4E93-B7C4-6326B4F2B84B}" dt="2022-10-17T10:36:45.739" v="122" actId="1076"/>
          <ac:picMkLst>
            <pc:docMk/>
            <pc:sldMk cId="322753144" sldId="316"/>
            <ac:picMk id="24" creationId="{44B60938-C612-4501-99C8-F977EB5E4A0B}"/>
          </ac:picMkLst>
        </pc:picChg>
        <pc:picChg chg="add mod">
          <ac:chgData name="Nathália Demetrio" userId="73b6c4bd58836735" providerId="LiveId" clId="{903CFEA7-ED32-4E93-B7C4-6326B4F2B84B}" dt="2022-10-17T10:36:49.675" v="124" actId="1076"/>
          <ac:picMkLst>
            <pc:docMk/>
            <pc:sldMk cId="322753144" sldId="316"/>
            <ac:picMk id="25" creationId="{FC674CE6-6073-40D2-A990-B0A996314BE0}"/>
          </ac:picMkLst>
        </pc:picChg>
        <pc:picChg chg="add mod">
          <ac:chgData name="Nathália Demetrio" userId="73b6c4bd58836735" providerId="LiveId" clId="{903CFEA7-ED32-4E93-B7C4-6326B4F2B84B}" dt="2022-10-17T10:36:52.083" v="126" actId="1076"/>
          <ac:picMkLst>
            <pc:docMk/>
            <pc:sldMk cId="322753144" sldId="316"/>
            <ac:picMk id="26" creationId="{DD2F7C2C-A0F4-48E2-B3FA-DA8B4E6E12DA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7" creationId="{59CB501D-26E1-4C9F-995C-4425E7AA4E51}"/>
          </ac:picMkLst>
        </pc:picChg>
        <pc:picChg chg="add del mod">
          <ac:chgData name="Nathália Demetrio" userId="73b6c4bd58836735" providerId="LiveId" clId="{903CFEA7-ED32-4E93-B7C4-6326B4F2B84B}" dt="2022-10-17T10:37:07.788" v="131" actId="478"/>
          <ac:picMkLst>
            <pc:docMk/>
            <pc:sldMk cId="322753144" sldId="316"/>
            <ac:picMk id="28" creationId="{0FBE4EA3-EEF7-48E6-A565-F002ABC5CD73}"/>
          </ac:picMkLst>
        </pc:picChg>
      </pc:sldChg>
      <pc:sldChg chg="modSp">
        <pc:chgData name="Nathália Demetrio" userId="73b6c4bd58836735" providerId="LiveId" clId="{903CFEA7-ED32-4E93-B7C4-6326B4F2B84B}" dt="2022-10-17T11:37:58.361" v="134" actId="20577"/>
        <pc:sldMkLst>
          <pc:docMk/>
          <pc:sldMk cId="267388748" sldId="318"/>
        </pc:sldMkLst>
        <pc:spChg chg="mod">
          <ac:chgData name="Nathália Demetrio" userId="73b6c4bd58836735" providerId="LiveId" clId="{903CFEA7-ED32-4E93-B7C4-6326B4F2B84B}" dt="2022-10-17T11:37:58.361" v="134" actId="20577"/>
          <ac:spMkLst>
            <pc:docMk/>
            <pc:sldMk cId="267388748" sldId="318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903CFEA7-ED32-4E93-B7C4-6326B4F2B84B}" dt="2022-10-17T11:37:42.730" v="133"/>
        <pc:sldMkLst>
          <pc:docMk/>
          <pc:sldMk cId="1034445452" sldId="318"/>
        </pc:sldMkLst>
      </pc:sldChg>
      <pc:sldChg chg="addSp modSp">
        <pc:chgData name="Nathália Demetrio" userId="73b6c4bd58836735" providerId="LiveId" clId="{903CFEA7-ED32-4E93-B7C4-6326B4F2B84B}" dt="2022-10-21T13:04:46.851" v="8421" actId="1076"/>
        <pc:sldMkLst>
          <pc:docMk/>
          <pc:sldMk cId="1683373217" sldId="318"/>
        </pc:sldMkLst>
        <pc:picChg chg="add mod">
          <ac:chgData name="Nathália Demetrio" userId="73b6c4bd58836735" providerId="LiveId" clId="{903CFEA7-ED32-4E93-B7C4-6326B4F2B84B}" dt="2022-10-21T13:04:46.851" v="8421" actId="1076"/>
          <ac:picMkLst>
            <pc:docMk/>
            <pc:sldMk cId="1683373217" sldId="318"/>
            <ac:picMk id="13" creationId="{806EF547-A66E-41CD-860F-136E2B4D7C52}"/>
          </ac:picMkLst>
        </pc:picChg>
      </pc:sldChg>
      <pc:sldChg chg="modSp add del">
        <pc:chgData name="Nathália Demetrio" userId="73b6c4bd58836735" providerId="LiveId" clId="{903CFEA7-ED32-4E93-B7C4-6326B4F2B84B}" dt="2022-10-17T13:28:12.678" v="602"/>
        <pc:sldMkLst>
          <pc:docMk/>
          <pc:sldMk cId="2943879249" sldId="318"/>
        </pc:sldMkLst>
        <pc:spChg chg="mod">
          <ac:chgData name="Nathália Demetrio" userId="73b6c4bd58836735" providerId="LiveId" clId="{903CFEA7-ED32-4E93-B7C4-6326B4F2B84B}" dt="2022-10-17T13:28:12.678" v="602"/>
          <ac:spMkLst>
            <pc:docMk/>
            <pc:sldMk cId="2943879249" sldId="318"/>
            <ac:spMk id="2" creationId="{00000000-0000-0000-0000-000000000000}"/>
          </ac:spMkLst>
        </pc:spChg>
      </pc:sldChg>
      <pc:sldChg chg="modSp mod addAnim delAnim">
        <pc:chgData name="Nathália Demetrio" userId="73b6c4bd58836735" providerId="LiveId" clId="{903CFEA7-ED32-4E93-B7C4-6326B4F2B84B}" dt="2022-10-18T09:45:11.276" v="873" actId="1037"/>
        <pc:sldMkLst>
          <pc:docMk/>
          <pc:sldMk cId="3143081004" sldId="319"/>
        </pc:sldMkLst>
        <pc:spChg chg="mod">
          <ac:chgData name="Nathália Demetrio" userId="73b6c4bd58836735" providerId="LiveId" clId="{903CFEA7-ED32-4E93-B7C4-6326B4F2B84B}" dt="2022-10-17T16:38:34.729" v="819" actId="1076"/>
          <ac:spMkLst>
            <pc:docMk/>
            <pc:sldMk cId="3143081004" sldId="319"/>
            <ac:spMk id="31" creationId="{03018F52-E277-8F45-3F12-74A70BECA278}"/>
          </ac:spMkLst>
        </pc:s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8" creationId="{F4C6B041-7C10-F2CE-AED2-E346788148D6}"/>
          </ac:grpSpMkLst>
        </pc:grpChg>
        <pc:grpChg chg="mod">
          <ac:chgData name="Nathália Demetrio" userId="73b6c4bd58836735" providerId="LiveId" clId="{903CFEA7-ED32-4E93-B7C4-6326B4F2B84B}" dt="2022-10-17T16:38:34.729" v="819" actId="1076"/>
          <ac:grpSpMkLst>
            <pc:docMk/>
            <pc:sldMk cId="3143081004" sldId="319"/>
            <ac:grpSpMk id="29" creationId="{68E93F3D-1EBE-10EE-E31C-EDE90163C11A}"/>
          </ac:grpSpMkLst>
        </pc:grpChg>
        <pc:graphicFrameChg chg="mod modGraphic">
          <ac:chgData name="Nathália Demetrio" userId="73b6c4bd58836735" providerId="LiveId" clId="{903CFEA7-ED32-4E93-B7C4-6326B4F2B84B}" dt="2022-10-18T09:45:00.102" v="864" actId="20577"/>
          <ac:graphicFrameMkLst>
            <pc:docMk/>
            <pc:sldMk cId="3143081004" sldId="319"/>
            <ac:graphicFrameMk id="24" creationId="{5756A839-B7C8-9549-9F39-ABD0524E125E}"/>
          </ac:graphicFrameMkLst>
        </pc:graphicFrame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6" creationId="{B8F1FCB5-EB7E-1715-3D3C-5EFD621AAC44}"/>
          </ac:picMkLst>
        </pc:picChg>
        <pc:picChg chg="mod">
          <ac:chgData name="Nathália Demetrio" userId="73b6c4bd58836735" providerId="LiveId" clId="{903CFEA7-ED32-4E93-B7C4-6326B4F2B84B}" dt="2022-10-17T16:38:47.818" v="820" actId="14100"/>
          <ac:picMkLst>
            <pc:docMk/>
            <pc:sldMk cId="3143081004" sldId="319"/>
            <ac:picMk id="27" creationId="{A8439C82-796F-5E65-1838-1F52DBDCF11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0" creationId="{FBC17D35-7E64-3449-5F0F-90A4EC24FD6A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2" creationId="{4CF52D9A-AF3C-2D28-4AC8-33F3391BB64F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3" creationId="{D6B4175D-4D6C-511A-4EB4-6B478673308C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4" creationId="{9CF9C03B-47EF-E5B3-6076-DB524E60A224}"/>
          </ac:picMkLst>
        </pc:picChg>
        <pc:picChg chg="mod">
          <ac:chgData name="Nathália Demetrio" userId="73b6c4bd58836735" providerId="LiveId" clId="{903CFEA7-ED32-4E93-B7C4-6326B4F2B84B}" dt="2022-10-17T16:38:34.729" v="819" actId="1076"/>
          <ac:picMkLst>
            <pc:docMk/>
            <pc:sldMk cId="3143081004" sldId="319"/>
            <ac:picMk id="35" creationId="{D8BADA5F-B0BE-076B-6EE1-15621F4C714D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37" creationId="{A1695535-7F6B-71D6-62E8-244CD1314A32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39" creationId="{64923AA6-8CEE-9DC3-2B19-5F454D64B3CA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0" creationId="{F4434DCE-34A2-450F-85CC-09CB6CE9452E}"/>
          </ac:picMkLst>
        </pc:picChg>
        <pc:picChg chg="mod">
          <ac:chgData name="Nathália Demetrio" userId="73b6c4bd58836735" providerId="LiveId" clId="{903CFEA7-ED32-4E93-B7C4-6326B4F2B84B}" dt="2022-10-18T09:45:11.276" v="873" actId="1037"/>
          <ac:picMkLst>
            <pc:docMk/>
            <pc:sldMk cId="3143081004" sldId="319"/>
            <ac:picMk id="41" creationId="{353F821D-DFE7-00A5-F221-0CEDB52039FC}"/>
          </ac:picMkLst>
        </pc:picChg>
        <pc:picChg chg="mod">
          <ac:chgData name="Nathália Demetrio" userId="73b6c4bd58836735" providerId="LiveId" clId="{903CFEA7-ED32-4E93-B7C4-6326B4F2B84B}" dt="2022-10-17T16:38:11.756" v="816" actId="1035"/>
          <ac:picMkLst>
            <pc:docMk/>
            <pc:sldMk cId="3143081004" sldId="319"/>
            <ac:picMk id="42" creationId="{2682F378-BD41-A6F9-5034-A3ED59F65796}"/>
          </ac:picMkLst>
        </pc:picChg>
        <pc:picChg chg="mod">
          <ac:chgData name="Nathália Demetrio" userId="73b6c4bd58836735" providerId="LiveId" clId="{903CFEA7-ED32-4E93-B7C4-6326B4F2B84B}" dt="2022-10-18T09:45:05.124" v="870" actId="1035"/>
          <ac:picMkLst>
            <pc:docMk/>
            <pc:sldMk cId="3143081004" sldId="319"/>
            <ac:picMk id="43" creationId="{04871DB9-D135-2332-8042-28C583D27FC8}"/>
          </ac:picMkLst>
        </pc:picChg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00183045" sldId="736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10315501" sldId="742"/>
        </pc:sldMkLst>
      </pc:sldChg>
      <pc:sldChg chg="del">
        <pc:chgData name="Nathália Demetrio" userId="73b6c4bd58836735" providerId="LiveId" clId="{903CFEA7-ED32-4E93-B7C4-6326B4F2B84B}" dt="2022-10-20T11:40:16.519" v="4617" actId="47"/>
        <pc:sldMkLst>
          <pc:docMk/>
          <pc:sldMk cId="2520395033" sldId="743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623456410" sldId="793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3660246317" sldId="807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64759355" sldId="8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2010646689" sldId="809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1524119105" sldId="812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705008351" sldId="813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2492936048" sldId="815"/>
        </pc:sldMkLst>
      </pc:sldChg>
      <pc:sldChg chg="ord">
        <pc:chgData name="Nathália Demetrio" userId="73b6c4bd58836735" providerId="LiveId" clId="{903CFEA7-ED32-4E93-B7C4-6326B4F2B84B}" dt="2022-10-20T23:16:50.657" v="7084"/>
        <pc:sldMkLst>
          <pc:docMk/>
          <pc:sldMk cId="690193465" sldId="816"/>
        </pc:sldMkLst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71584263" sldId="1082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1729349669" sldId="1082"/>
        </pc:sldMkLst>
      </pc:sldChg>
      <pc:sldChg chg="ord">
        <pc:chgData name="Nathália Demetrio" userId="73b6c4bd58836735" providerId="LiveId" clId="{903CFEA7-ED32-4E93-B7C4-6326B4F2B84B}" dt="2022-10-20T23:16:48.098" v="7082"/>
        <pc:sldMkLst>
          <pc:docMk/>
          <pc:sldMk cId="1910118326" sldId="1098"/>
        </pc:sldMkLst>
      </pc:sldChg>
      <pc:sldChg chg="del">
        <pc:chgData name="Nathália Demetrio" userId="73b6c4bd58836735" providerId="LiveId" clId="{903CFEA7-ED32-4E93-B7C4-6326B4F2B84B}" dt="2022-10-19T15:58:13.917" v="2913" actId="47"/>
        <pc:sldMkLst>
          <pc:docMk/>
          <pc:sldMk cId="1720357080" sldId="1099"/>
        </pc:sldMkLst>
      </pc:sldChg>
      <pc:sldChg chg="mod ord modShow">
        <pc:chgData name="Nathália Demetrio" userId="73b6c4bd58836735" providerId="LiveId" clId="{903CFEA7-ED32-4E93-B7C4-6326B4F2B84B}" dt="2022-10-20T23:16:48.098" v="7082"/>
        <pc:sldMkLst>
          <pc:docMk/>
          <pc:sldMk cId="2934707255" sldId="1106"/>
        </pc:sldMkLst>
      </pc:sldChg>
      <pc:sldChg chg="mod ord modShow">
        <pc:chgData name="Nathália Demetrio" userId="73b6c4bd58836735" providerId="LiveId" clId="{903CFEA7-ED32-4E93-B7C4-6326B4F2B84B}" dt="2022-10-20T23:16:50.657" v="7084"/>
        <pc:sldMkLst>
          <pc:docMk/>
          <pc:sldMk cId="3592792880" sldId="1108"/>
        </pc:sldMkLst>
      </pc:sldChg>
      <pc:sldChg chg="mod ord modShow">
        <pc:chgData name="Nathália Demetrio" userId="73b6c4bd58836735" providerId="LiveId" clId="{903CFEA7-ED32-4E93-B7C4-6326B4F2B84B}" dt="2022-10-20T23:16:52.998" v="7086"/>
        <pc:sldMkLst>
          <pc:docMk/>
          <pc:sldMk cId="3236756567" sldId="1109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756225287" sldId="1339"/>
        </pc:sldMkLst>
      </pc:sldChg>
      <pc:sldChg chg="modSp 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73462079" sldId="1339"/>
        </pc:sldMkLst>
        <pc:picChg chg="mod">
          <ac:chgData name="Nathália Demetrio" userId="73b6c4bd58836735" providerId="LiveId" clId="{903CFEA7-ED32-4E93-B7C4-6326B4F2B84B}" dt="2022-10-19T15:57:55.499" v="2910" actId="1076"/>
          <ac:picMkLst>
            <pc:docMk/>
            <pc:sldMk cId="1073462079" sldId="1339"/>
            <ac:picMk id="3" creationId="{ADED01EF-54EF-9FFB-E103-F10D2FEF3D9E}"/>
          </ac:picMkLst>
        </pc:picChg>
        <pc:picChg chg="mod">
          <ac:chgData name="Nathália Demetrio" userId="73b6c4bd58836735" providerId="LiveId" clId="{903CFEA7-ED32-4E93-B7C4-6326B4F2B84B}" dt="2022-10-19T15:57:53.097" v="2909" actId="1076"/>
          <ac:picMkLst>
            <pc:docMk/>
            <pc:sldMk cId="1073462079" sldId="1339"/>
            <ac:picMk id="4" creationId="{415422FC-56AE-8341-E3DE-D311C47DA19E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2039279822" sldId="1355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3291093603" sldId="1355"/>
        </pc:sldMkLst>
      </pc:sldChg>
      <pc:sldChg chg="modSp mod modAnim">
        <pc:chgData name="Nathália Demetrio" userId="73b6c4bd58836735" providerId="LiveId" clId="{903CFEA7-ED32-4E93-B7C4-6326B4F2B84B}" dt="2022-10-18T13:17:21.452" v="1612"/>
        <pc:sldMkLst>
          <pc:docMk/>
          <pc:sldMk cId="4096089033" sldId="1357"/>
        </pc:sldMkLst>
        <pc:spChg chg="mod">
          <ac:chgData name="Nathália Demetrio" userId="73b6c4bd58836735" providerId="LiveId" clId="{903CFEA7-ED32-4E93-B7C4-6326B4F2B84B}" dt="2022-10-18T12:25:02.430" v="1574" actId="1076"/>
          <ac:spMkLst>
            <pc:docMk/>
            <pc:sldMk cId="4096089033" sldId="1357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8T13:17:11.339" v="1611" actId="1035"/>
          <ac:spMkLst>
            <pc:docMk/>
            <pc:sldMk cId="4096089033" sldId="1357"/>
            <ac:spMk id="50" creationId="{B1800B26-3AB1-062E-4DF5-0A4F9A1875F9}"/>
          </ac:spMkLst>
        </pc:spChg>
        <pc:grpChg chg="mod">
          <ac:chgData name="Nathália Demetrio" userId="73b6c4bd58836735" providerId="LiveId" clId="{903CFEA7-ED32-4E93-B7C4-6326B4F2B84B}" dt="2022-10-18T13:17:11.339" v="1611" actId="1035"/>
          <ac:grpSpMkLst>
            <pc:docMk/>
            <pc:sldMk cId="4096089033" sldId="1357"/>
            <ac:grpSpMk id="52" creationId="{1CFF8118-798A-B6FE-0BCE-2A9E101E314F}"/>
          </ac:grpSpMkLst>
        </pc:grpChg>
        <pc:picChg chg="mod modCrop">
          <ac:chgData name="Nathália Demetrio" userId="73b6c4bd58836735" providerId="LiveId" clId="{903CFEA7-ED32-4E93-B7C4-6326B4F2B84B}" dt="2022-10-18T13:16:28.211" v="1603" actId="1076"/>
          <ac:picMkLst>
            <pc:docMk/>
            <pc:sldMk cId="4096089033" sldId="1357"/>
            <ac:picMk id="30" creationId="{D6B851E1-995E-0969-37F9-BF8B6DB4B7D2}"/>
          </ac:picMkLst>
        </pc:picChg>
        <pc:picChg chg="mod">
          <ac:chgData name="Nathália Demetrio" userId="73b6c4bd58836735" providerId="LiveId" clId="{903CFEA7-ED32-4E93-B7C4-6326B4F2B84B}" dt="2022-10-18T13:16:32.578" v="1604" actId="1076"/>
          <ac:picMkLst>
            <pc:docMk/>
            <pc:sldMk cId="4096089033" sldId="1357"/>
            <ac:picMk id="31" creationId="{A00B3854-2336-1411-F9B6-0385AB07E3CF}"/>
          </ac:picMkLst>
        </pc:picChg>
        <pc:picChg chg="mod">
          <ac:chgData name="Nathália Demetrio" userId="73b6c4bd58836735" providerId="LiveId" clId="{903CFEA7-ED32-4E93-B7C4-6326B4F2B84B}" dt="2022-10-18T13:17:03.542" v="1606" actId="1076"/>
          <ac:picMkLst>
            <pc:docMk/>
            <pc:sldMk cId="4096089033" sldId="1357"/>
            <ac:picMk id="34" creationId="{577E8EA7-9BED-47FD-54E9-7A060D6A3260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37" creationId="{3B79F9E7-6D0E-158C-3FE6-066DC2CDE98E}"/>
          </ac:picMkLst>
        </pc:picChg>
        <pc:picChg chg="mod">
          <ac:chgData name="Nathália Demetrio" userId="73b6c4bd58836735" providerId="LiveId" clId="{903CFEA7-ED32-4E93-B7C4-6326B4F2B84B}" dt="2022-10-18T13:17:11.339" v="1611" actId="1035"/>
          <ac:picMkLst>
            <pc:docMk/>
            <pc:sldMk cId="4096089033" sldId="1357"/>
            <ac:picMk id="48" creationId="{86E325DD-1DD6-29B1-92CC-23F59951D99F}"/>
          </ac:picMkLst>
        </pc:picChg>
        <pc:picChg chg="mod">
          <ac:chgData name="Nathália Demetrio" userId="73b6c4bd58836735" providerId="LiveId" clId="{903CFEA7-ED32-4E93-B7C4-6326B4F2B84B}" dt="2022-10-18T13:17:21.452" v="1612"/>
          <ac:picMkLst>
            <pc:docMk/>
            <pc:sldMk cId="4096089033" sldId="1357"/>
            <ac:picMk id="4104" creationId="{3D8ABBA1-23E8-9816-B5BD-96146421F2F8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1368458347" sldId="1358"/>
        </pc:sldMkLst>
      </pc:sldChg>
      <pc:sldChg chg="add">
        <pc:chgData name="Nathália Demetrio" userId="73b6c4bd58836735" providerId="LiveId" clId="{903CFEA7-ED32-4E93-B7C4-6326B4F2B84B}" dt="2022-10-17T12:28:07.145" v="532"/>
        <pc:sldMkLst>
          <pc:docMk/>
          <pc:sldMk cId="779378066" sldId="1359"/>
        </pc:sldMkLst>
      </pc:sldChg>
      <pc:sldChg chg="modSp ord modAnim">
        <pc:chgData name="Nathália Demetrio" userId="73b6c4bd58836735" providerId="LiveId" clId="{903CFEA7-ED32-4E93-B7C4-6326B4F2B84B}" dt="2022-10-17T12:16:15.197" v="531" actId="20577"/>
        <pc:sldMkLst>
          <pc:docMk/>
          <pc:sldMk cId="1565037029" sldId="1359"/>
        </pc:sldMkLst>
        <pc:spChg chg="mod">
          <ac:chgData name="Nathália Demetrio" userId="73b6c4bd58836735" providerId="LiveId" clId="{903CFEA7-ED32-4E93-B7C4-6326B4F2B84B}" dt="2022-10-17T12:08:09.651" v="410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903CFEA7-ED32-4E93-B7C4-6326B4F2B84B}" dt="2022-10-17T10:01:05.289" v="29" actId="20577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903CFEA7-ED32-4E93-B7C4-6326B4F2B84B}" dt="2022-10-17T10:00:26.303" v="26" actId="113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903CFEA7-ED32-4E93-B7C4-6326B4F2B84B}" dt="2022-10-17T10:01:00.668" v="28" actId="207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903CFEA7-ED32-4E93-B7C4-6326B4F2B84B}" dt="2022-10-17T12:16:15.197" v="531" actId="20577"/>
          <ac:spMkLst>
            <pc:docMk/>
            <pc:sldMk cId="1565037029" sldId="1359"/>
            <ac:spMk id="31" creationId="{87EB912A-CEA1-F8D1-11E0-0C9740B39F6E}"/>
          </ac:spMkLst>
        </pc:spChg>
      </pc:sldChg>
      <pc:sldChg chg="modSp mod">
        <pc:chgData name="Nathália Demetrio" userId="73b6c4bd58836735" providerId="LiveId" clId="{903CFEA7-ED32-4E93-B7C4-6326B4F2B84B}" dt="2022-10-19T19:28:59.602" v="3018" actId="20577"/>
        <pc:sldMkLst>
          <pc:docMk/>
          <pc:sldMk cId="3446188337" sldId="1361"/>
        </pc:sldMkLst>
        <pc:spChg chg="mod">
          <ac:chgData name="Nathália Demetrio" userId="73b6c4bd58836735" providerId="LiveId" clId="{903CFEA7-ED32-4E93-B7C4-6326B4F2B84B}" dt="2022-10-19T19:28:59.602" v="3018" actId="20577"/>
          <ac:spMkLst>
            <pc:docMk/>
            <pc:sldMk cId="3446188337" sldId="1361"/>
            <ac:spMk id="5" creationId="{C48DA96A-AD29-17AE-E0B6-0AB2C4E77783}"/>
          </ac:spMkLst>
        </pc:spChg>
      </pc:sldChg>
      <pc:sldChg chg="delSp modSp">
        <pc:chgData name="Nathália Demetrio" userId="73b6c4bd58836735" providerId="LiveId" clId="{903CFEA7-ED32-4E93-B7C4-6326B4F2B84B}" dt="2022-10-21T00:33:30.778" v="7331" actId="478"/>
        <pc:sldMkLst>
          <pc:docMk/>
          <pc:sldMk cId="2287728626" sldId="1367"/>
        </pc:sldMkLst>
        <pc:picChg chg="mod">
          <ac:chgData name="Nathália Demetrio" userId="73b6c4bd58836735" providerId="LiveId" clId="{903CFEA7-ED32-4E93-B7C4-6326B4F2B84B}" dt="2022-10-21T00:33:28.271" v="7330" actId="1076"/>
          <ac:picMkLst>
            <pc:docMk/>
            <pc:sldMk cId="2287728626" sldId="1367"/>
            <ac:picMk id="5122" creationId="{9C7A553C-4512-2F3F-4560-D96121282A8E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4" creationId="{5E48302E-24AB-5BE4-ECB0-534BC8A5AB88}"/>
          </ac:picMkLst>
        </pc:picChg>
        <pc:picChg chg="del">
          <ac:chgData name="Nathália Demetrio" userId="73b6c4bd58836735" providerId="LiveId" clId="{903CFEA7-ED32-4E93-B7C4-6326B4F2B84B}" dt="2022-10-21T00:33:30.778" v="7331" actId="478"/>
          <ac:picMkLst>
            <pc:docMk/>
            <pc:sldMk cId="2287728626" sldId="1367"/>
            <ac:picMk id="5126" creationId="{38F18256-EE1D-61F7-C187-4F6C559AF9A9}"/>
          </ac:picMkLst>
        </pc:picChg>
      </pc:sldChg>
      <pc:sldChg chg="del mod ord modShow">
        <pc:chgData name="Nathália Demetrio" userId="73b6c4bd58836735" providerId="LiveId" clId="{903CFEA7-ED32-4E93-B7C4-6326B4F2B84B}" dt="2022-10-20T23:14:29.631" v="7068" actId="2696"/>
        <pc:sldMkLst>
          <pc:docMk/>
          <pc:sldMk cId="102810162" sldId="1368"/>
        </pc:sldMkLst>
      </pc:sldChg>
      <pc:sldChg chg="add del">
        <pc:chgData name="Nathália Demetrio" userId="73b6c4bd58836735" providerId="LiveId" clId="{903CFEA7-ED32-4E93-B7C4-6326B4F2B84B}" dt="2022-10-20T23:14:40.802" v="7072"/>
        <pc:sldMkLst>
          <pc:docMk/>
          <pc:sldMk cId="4150084947" sldId="1368"/>
        </pc:sldMkLst>
      </pc:sldChg>
      <pc:sldChg chg="modAnim">
        <pc:chgData name="Nathália Demetrio" userId="73b6c4bd58836735" providerId="LiveId" clId="{903CFEA7-ED32-4E93-B7C4-6326B4F2B84B}" dt="2022-10-18T12:25:59.770" v="1580"/>
        <pc:sldMkLst>
          <pc:docMk/>
          <pc:sldMk cId="3806783661" sldId="1381"/>
        </pc:sldMkLst>
      </pc:sldChg>
      <pc:sldChg chg="modSp mod modAnim">
        <pc:chgData name="Nathália Demetrio" userId="73b6c4bd58836735" providerId="LiveId" clId="{903CFEA7-ED32-4E93-B7C4-6326B4F2B84B}" dt="2022-10-20T09:46:33.325" v="3188"/>
        <pc:sldMkLst>
          <pc:docMk/>
          <pc:sldMk cId="1717720192" sldId="1382"/>
        </pc:sldMkLst>
        <pc:picChg chg="mod">
          <ac:chgData name="Nathália Demetrio" userId="73b6c4bd58836735" providerId="LiveId" clId="{903CFEA7-ED32-4E93-B7C4-6326B4F2B84B}" dt="2022-10-20T09:46:20.884" v="3186" actId="14100"/>
          <ac:picMkLst>
            <pc:docMk/>
            <pc:sldMk cId="1717720192" sldId="1382"/>
            <ac:picMk id="3" creationId="{7D04272B-F1CD-72C2-F408-AB112D4193DF}"/>
          </ac:picMkLst>
        </pc:picChg>
        <pc:picChg chg="mod">
          <ac:chgData name="Nathália Demetrio" userId="73b6c4bd58836735" providerId="LiveId" clId="{903CFEA7-ED32-4E93-B7C4-6326B4F2B84B}" dt="2022-10-20T09:46:12.431" v="3185" actId="554"/>
          <ac:picMkLst>
            <pc:docMk/>
            <pc:sldMk cId="1717720192" sldId="1382"/>
            <ac:picMk id="4" creationId="{AE2E9C0B-2556-10DE-DF35-58DA986F8549}"/>
          </ac:picMkLst>
        </pc:picChg>
      </pc:sldChg>
      <pc:sldChg chg="add del mod modShow">
        <pc:chgData name="Nathália Demetrio" userId="73b6c4bd58836735" providerId="LiveId" clId="{903CFEA7-ED32-4E93-B7C4-6326B4F2B84B}" dt="2022-10-20T23:15:22.885" v="7076" actId="2696"/>
        <pc:sldMkLst>
          <pc:docMk/>
          <pc:sldMk cId="3352980534" sldId="1386"/>
        </pc:sldMkLst>
      </pc:sldChg>
      <pc:sldChg chg="ord modAnim">
        <pc:chgData name="Nathália Demetrio" userId="73b6c4bd58836735" providerId="LiveId" clId="{903CFEA7-ED32-4E93-B7C4-6326B4F2B84B}" dt="2022-10-20T11:19:46.719" v="3505"/>
        <pc:sldMkLst>
          <pc:docMk/>
          <pc:sldMk cId="816491278" sldId="1393"/>
        </pc:sldMkLst>
      </pc:sldChg>
      <pc:sldChg chg="addSp modSp mod ord modAnim modNotesTx">
        <pc:chgData name="Nathália Demetrio" userId="73b6c4bd58836735" providerId="LiveId" clId="{903CFEA7-ED32-4E93-B7C4-6326B4F2B84B}" dt="2022-10-20T19:19:09.335" v="5202"/>
        <pc:sldMkLst>
          <pc:docMk/>
          <pc:sldMk cId="2882203051" sldId="1396"/>
        </pc:sldMkLst>
        <pc:spChg chg="mod">
          <ac:chgData name="Nathália Demetrio" userId="73b6c4bd58836735" providerId="LiveId" clId="{903CFEA7-ED32-4E93-B7C4-6326B4F2B84B}" dt="2022-10-20T10:14:15.895" v="3373" actId="14100"/>
          <ac:spMkLst>
            <pc:docMk/>
            <pc:sldMk cId="2882203051" sldId="1396"/>
            <ac:spMk id="5" creationId="{94982B6C-7C77-42D0-9E2D-9E6D593FCDEB}"/>
          </ac:spMkLst>
        </pc:spChg>
        <pc:spChg chg="mod">
          <ac:chgData name="Nathália Demetrio" userId="73b6c4bd58836735" providerId="LiveId" clId="{903CFEA7-ED32-4E93-B7C4-6326B4F2B84B}" dt="2022-10-20T10:14:23.600" v="3389" actId="14100"/>
          <ac:spMkLst>
            <pc:docMk/>
            <pc:sldMk cId="2882203051" sldId="1396"/>
            <ac:spMk id="8" creationId="{86FA1AB7-4CE2-ADC7-EB94-5354F9EC16AE}"/>
          </ac:spMkLst>
        </pc:spChg>
        <pc:spChg chg="mod">
          <ac:chgData name="Nathália Demetrio" userId="73b6c4bd58836735" providerId="LiveId" clId="{903CFEA7-ED32-4E93-B7C4-6326B4F2B84B}" dt="2022-10-20T13:20:55.656" v="4774" actId="1076"/>
          <ac:spMkLst>
            <pc:docMk/>
            <pc:sldMk cId="2882203051" sldId="1396"/>
            <ac:spMk id="10" creationId="{3B2036D7-15F8-9921-0E92-73EAB3E6A8B6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1" creationId="{EDF6F878-DA1B-4EE8-A5C0-4FFF4E263951}"/>
          </ac:spMkLst>
        </pc:spChg>
        <pc:spChg chg="add mod">
          <ac:chgData name="Nathália Demetrio" userId="73b6c4bd58836735" providerId="LiveId" clId="{903CFEA7-ED32-4E93-B7C4-6326B4F2B84B}" dt="2022-10-20T13:20:34.545" v="4768" actId="571"/>
          <ac:spMkLst>
            <pc:docMk/>
            <pc:sldMk cId="2882203051" sldId="1396"/>
            <ac:spMk id="12" creationId="{203DEDF5-3427-400B-87CF-1B517EB2D2FF}"/>
          </ac:spMkLst>
        </pc:spChg>
      </pc:sldChg>
      <pc:sldChg chg="modSp del mod ord modShow">
        <pc:chgData name="Nathália Demetrio" userId="73b6c4bd58836735" providerId="LiveId" clId="{903CFEA7-ED32-4E93-B7C4-6326B4F2B84B}" dt="2022-10-20T23:15:22.885" v="7076" actId="2696"/>
        <pc:sldMkLst>
          <pc:docMk/>
          <pc:sldMk cId="1081446846" sldId="1398"/>
        </pc:sldMkLst>
        <pc:picChg chg="mod">
          <ac:chgData name="Nathália Demetrio" userId="73b6c4bd58836735" providerId="LiveId" clId="{903CFEA7-ED32-4E93-B7C4-6326B4F2B84B}" dt="2022-10-19T15:57:35.919" v="2907" actId="1076"/>
          <ac:picMkLst>
            <pc:docMk/>
            <pc:sldMk cId="1081446846" sldId="1398"/>
            <ac:picMk id="12" creationId="{B20A833F-244C-A1EA-B164-2C1535C8221F}"/>
          </ac:picMkLst>
        </pc:picChg>
      </pc:sldChg>
      <pc:sldChg chg="modSp add mod">
        <pc:chgData name="Nathália Demetrio" userId="73b6c4bd58836735" providerId="LiveId" clId="{903CFEA7-ED32-4E93-B7C4-6326B4F2B84B}" dt="2022-10-20T16:32:44.665" v="4955" actId="1076"/>
        <pc:sldMkLst>
          <pc:docMk/>
          <pc:sldMk cId="2691262075" sldId="1538"/>
        </pc:sldMkLst>
        <pc:spChg chg="mod">
          <ac:chgData name="Nathália Demetrio" userId="73b6c4bd58836735" providerId="LiveId" clId="{903CFEA7-ED32-4E93-B7C4-6326B4F2B84B}" dt="2022-10-20T16:32:37.185" v="4954" actId="207"/>
          <ac:spMkLst>
            <pc:docMk/>
            <pc:sldMk cId="2691262075" sldId="1538"/>
            <ac:spMk id="3" creationId="{1CAFD4E4-4F7B-4F40-A4CF-C7217488AC54}"/>
          </ac:spMkLst>
        </pc:spChg>
        <pc:picChg chg="mod">
          <ac:chgData name="Nathália Demetrio" userId="73b6c4bd58836735" providerId="LiveId" clId="{903CFEA7-ED32-4E93-B7C4-6326B4F2B84B}" dt="2022-10-20T16:32:44.665" v="4955" actId="1076"/>
          <ac:picMkLst>
            <pc:docMk/>
            <pc:sldMk cId="2691262075" sldId="1538"/>
            <ac:picMk id="1026" creationId="{0BF6FBCD-9D74-464C-9776-A7E30E6D1BF8}"/>
          </ac:picMkLst>
        </pc:picChg>
      </pc:sldChg>
      <pc:sldChg chg="delSp modSp mod modAnim">
        <pc:chgData name="Nathália Demetrio" userId="73b6c4bd58836735" providerId="LiveId" clId="{903CFEA7-ED32-4E93-B7C4-6326B4F2B84B}" dt="2022-10-18T12:27:34.975" v="1599"/>
        <pc:sldMkLst>
          <pc:docMk/>
          <pc:sldMk cId="3428397208" sldId="1674"/>
        </pc:sldMkLst>
        <pc:spChg chg="mod topLvl">
          <ac:chgData name="Nathália Demetrio" userId="73b6c4bd58836735" providerId="LiveId" clId="{903CFEA7-ED32-4E93-B7C4-6326B4F2B84B}" dt="2022-10-18T12:26:47.932" v="1591" actId="165"/>
          <ac:spMkLst>
            <pc:docMk/>
            <pc:sldMk cId="3428397208" sldId="1674"/>
            <ac:spMk id="7" creationId="{450DC63B-8DC0-FEE2-25DE-6E3047AA264B}"/>
          </ac:spMkLst>
        </pc:spChg>
        <pc:grpChg chg="del">
          <ac:chgData name="Nathália Demetrio" userId="73b6c4bd58836735" providerId="LiveId" clId="{903CFEA7-ED32-4E93-B7C4-6326B4F2B84B}" dt="2022-10-18T12:26:47.932" v="1591" actId="165"/>
          <ac:grpSpMkLst>
            <pc:docMk/>
            <pc:sldMk cId="3428397208" sldId="1674"/>
            <ac:grpSpMk id="4" creationId="{F4DBAB2F-F0E0-57C6-9C68-1C681E7AA48E}"/>
          </ac:grpSpMkLst>
        </pc:grpChg>
        <pc:picChg chg="mod topLvl">
          <ac:chgData name="Nathália Demetrio" userId="73b6c4bd58836735" providerId="LiveId" clId="{903CFEA7-ED32-4E93-B7C4-6326B4F2B84B}" dt="2022-10-18T12:26:47.932" v="1591" actId="165"/>
          <ac:picMkLst>
            <pc:docMk/>
            <pc:sldMk cId="3428397208" sldId="1674"/>
            <ac:picMk id="9" creationId="{CDC596C7-FA18-3687-8C94-389AA9444458}"/>
          </ac:picMkLst>
        </pc:picChg>
      </pc:sldChg>
      <pc:sldChg chg="modAnim">
        <pc:chgData name="Nathália Demetrio" userId="73b6c4bd58836735" providerId="LiveId" clId="{903CFEA7-ED32-4E93-B7C4-6326B4F2B84B}" dt="2022-10-17T14:45:42.085" v="669"/>
        <pc:sldMkLst>
          <pc:docMk/>
          <pc:sldMk cId="388750024" sldId="1675"/>
        </pc:sldMkLst>
      </pc:sldChg>
      <pc:sldChg chg="addSp delSp modSp mod modAnim">
        <pc:chgData name="Nathália Demetrio" userId="73b6c4bd58836735" providerId="LiveId" clId="{903CFEA7-ED32-4E93-B7C4-6326B4F2B84B}" dt="2022-10-19T12:43:15.840" v="2733" actId="14100"/>
        <pc:sldMkLst>
          <pc:docMk/>
          <pc:sldMk cId="3255363064" sldId="1678"/>
        </pc:sldMkLst>
        <pc:spChg chg="mod">
          <ac:chgData name="Nathália Demetrio" userId="73b6c4bd58836735" providerId="LiveId" clId="{903CFEA7-ED32-4E93-B7C4-6326B4F2B84B}" dt="2022-10-19T12:43:15.840" v="2733" actId="14100"/>
          <ac:spMkLst>
            <pc:docMk/>
            <pc:sldMk cId="3255363064" sldId="1678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33:31.578" v="2321" actId="1076"/>
          <ac:spMkLst>
            <pc:docMk/>
            <pc:sldMk cId="3255363064" sldId="1678"/>
            <ac:spMk id="3" creationId="{6FCCBF24-D22E-9807-1083-59D92E645A38}"/>
          </ac:spMkLst>
        </pc:spChg>
        <pc:spChg chg="del mod">
          <ac:chgData name="Nathália Demetrio" userId="73b6c4bd58836735" providerId="LiveId" clId="{903CFEA7-ED32-4E93-B7C4-6326B4F2B84B}" dt="2022-10-19T09:34:01.888" v="2328"/>
          <ac:spMkLst>
            <pc:docMk/>
            <pc:sldMk cId="3255363064" sldId="1678"/>
            <ac:spMk id="14" creationId="{23B53469-7B32-1BD4-1DA9-556F110E483B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8" creationId="{F672A908-2F45-5916-D11A-CE220ED7F5C2}"/>
          </ac:spMkLst>
        </pc:spChg>
        <pc:spChg chg="mod">
          <ac:chgData name="Nathália Demetrio" userId="73b6c4bd58836735" providerId="LiveId" clId="{903CFEA7-ED32-4E93-B7C4-6326B4F2B84B}" dt="2022-10-19T09:31:39.474" v="2295" actId="207"/>
          <ac:spMkLst>
            <pc:docMk/>
            <pc:sldMk cId="3255363064" sldId="1678"/>
            <ac:spMk id="19" creationId="{75BBAC87-D70E-231F-A522-D94D0A3AD7EC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0" creationId="{8A1CDCDA-0B4C-6BE5-A94A-19899E80F2CA}"/>
          </ac:spMkLst>
        </pc:spChg>
        <pc:spChg chg="mod">
          <ac:chgData name="Nathália Demetrio" userId="73b6c4bd58836735" providerId="LiveId" clId="{903CFEA7-ED32-4E93-B7C4-6326B4F2B84B}" dt="2022-10-19T09:37:18.004" v="2355" actId="1035"/>
          <ac:spMkLst>
            <pc:docMk/>
            <pc:sldMk cId="3255363064" sldId="1678"/>
            <ac:spMk id="21" creationId="{4430511B-5F33-72E0-C62E-C0BC28B4069F}"/>
          </ac:spMkLst>
        </pc:spChg>
        <pc:spChg chg="mod">
          <ac:chgData name="Nathália Demetrio" userId="73b6c4bd58836735" providerId="LiveId" clId="{903CFEA7-ED32-4E93-B7C4-6326B4F2B84B}" dt="2022-10-19T09:35:29.462" v="2341" actId="20577"/>
          <ac:spMkLst>
            <pc:docMk/>
            <pc:sldMk cId="3255363064" sldId="1678"/>
            <ac:spMk id="22" creationId="{FB2D8F05-4CA7-7F5B-CC8B-A4A60FEE7C21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5" creationId="{C02E9B31-CC19-E880-4B69-E7E391144EF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6" creationId="{22F94B1D-08CC-1110-3122-A491E85FDB64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7" creationId="{10E074FE-B18B-B1A9-3944-75841DA1F60D}"/>
          </ac:spMkLst>
        </pc:spChg>
        <pc:spChg chg="mod">
          <ac:chgData name="Nathália Demetrio" userId="73b6c4bd58836735" providerId="LiveId" clId="{903CFEA7-ED32-4E93-B7C4-6326B4F2B84B}" dt="2022-10-19T09:34:20.958" v="2331" actId="1076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903CFEA7-ED32-4E93-B7C4-6326B4F2B84B}" dt="2022-10-19T09:33:54.429" v="2324" actId="20577"/>
          <ac:spMkLst>
            <pc:docMk/>
            <pc:sldMk cId="3255363064" sldId="1678"/>
            <ac:spMk id="30" creationId="{01E51266-590D-4600-9A5C-A0EEF9B19F5A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1" creationId="{69E00897-3B98-AB39-3FED-DEF9D0CBDB9E}"/>
          </ac:spMkLst>
        </pc:spChg>
        <pc:spChg chg="mod">
          <ac:chgData name="Nathália Demetrio" userId="73b6c4bd58836735" providerId="LiveId" clId="{903CFEA7-ED32-4E93-B7C4-6326B4F2B84B}" dt="2022-10-19T09:31:33.877" v="2294" actId="207"/>
          <ac:spMkLst>
            <pc:docMk/>
            <pc:sldMk cId="3255363064" sldId="1678"/>
            <ac:spMk id="33" creationId="{A5DD7C57-16AA-96FF-5611-D65382FEA47A}"/>
          </ac:spMkLst>
        </pc:spChg>
        <pc:spChg chg="add mod">
          <ac:chgData name="Nathália Demetrio" userId="73b6c4bd58836735" providerId="LiveId" clId="{903CFEA7-ED32-4E93-B7C4-6326B4F2B84B}" dt="2022-10-19T09:35:37.876" v="2345" actId="20577"/>
          <ac:spMkLst>
            <pc:docMk/>
            <pc:sldMk cId="3255363064" sldId="1678"/>
            <ac:spMk id="35" creationId="{DB4DDA28-653E-483C-A8E1-8713638A03FE}"/>
          </ac:spMkLst>
        </pc:spChg>
        <pc:cxnChg chg="add mod">
          <ac:chgData name="Nathália Demetrio" userId="73b6c4bd58836735" providerId="LiveId" clId="{903CFEA7-ED32-4E93-B7C4-6326B4F2B84B}" dt="2022-10-19T09:33:31.578" v="2321" actId="1076"/>
          <ac:cxnSpMkLst>
            <pc:docMk/>
            <pc:sldMk cId="3255363064" sldId="1678"/>
            <ac:cxnSpMk id="5" creationId="{5971B8BB-0FB4-4FFA-A634-43DCACE7D81F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6" creationId="{AEE92BF3-EC0C-6F91-B2C7-E075D34B064A}"/>
          </ac:cxnSpMkLst>
        </pc:cxnChg>
        <pc:cxnChg chg="mod">
          <ac:chgData name="Nathália Demetrio" userId="73b6c4bd58836735" providerId="LiveId" clId="{903CFEA7-ED32-4E93-B7C4-6326B4F2B84B}" dt="2022-10-19T09:34:12.569" v="2330" actId="14100"/>
          <ac:cxnSpMkLst>
            <pc:docMk/>
            <pc:sldMk cId="3255363064" sldId="1678"/>
            <ac:cxnSpMk id="17" creationId="{25E965F0-6294-53A1-5FFA-7BC548DADCE9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3" creationId="{D0511737-29C9-D1EC-52C9-D99D76B6FFF5}"/>
          </ac:cxnSpMkLst>
        </pc:cxnChg>
        <pc:cxnChg chg="mod">
          <ac:chgData name="Nathália Demetrio" userId="73b6c4bd58836735" providerId="LiveId" clId="{903CFEA7-ED32-4E93-B7C4-6326B4F2B84B}" dt="2022-10-19T09:31:39.474" v="2295" actId="207"/>
          <ac:cxnSpMkLst>
            <pc:docMk/>
            <pc:sldMk cId="3255363064" sldId="1678"/>
            <ac:cxnSpMk id="24" creationId="{84DC42BF-4384-F189-1038-D37B9454DC6F}"/>
          </ac:cxnSpMkLst>
        </pc:cxnChg>
        <pc:cxnChg chg="add mod">
          <ac:chgData name="Nathália Demetrio" userId="73b6c4bd58836735" providerId="LiveId" clId="{903CFEA7-ED32-4E93-B7C4-6326B4F2B84B}" dt="2022-10-19T09:33:25.817" v="2320" actId="1076"/>
          <ac:cxnSpMkLst>
            <pc:docMk/>
            <pc:sldMk cId="3255363064" sldId="1678"/>
            <ac:cxnSpMk id="34" creationId="{0AB18D71-485E-41F4-AC97-64E8CF4F2008}"/>
          </ac:cxnSpMkLst>
        </pc:cxnChg>
      </pc:sldChg>
      <pc:sldChg chg="modSp mod ord">
        <pc:chgData name="Nathália Demetrio" userId="73b6c4bd58836735" providerId="LiveId" clId="{903CFEA7-ED32-4E93-B7C4-6326B4F2B84B}" dt="2022-10-18T20:01:54.222" v="2081"/>
        <pc:sldMkLst>
          <pc:docMk/>
          <pc:sldMk cId="1933415554" sldId="1681"/>
        </pc:sldMkLst>
        <pc:spChg chg="mod">
          <ac:chgData name="Nathália Demetrio" userId="73b6c4bd58836735" providerId="LiveId" clId="{903CFEA7-ED32-4E93-B7C4-6326B4F2B84B}" dt="2022-10-18T14:58:27.662" v="1620" actId="6549"/>
          <ac:spMkLst>
            <pc:docMk/>
            <pc:sldMk cId="1933415554" sldId="1681"/>
            <ac:spMk id="3" creationId="{CE412502-3307-5F32-D6A0-542A99D8FCB7}"/>
          </ac:spMkLst>
        </pc:spChg>
      </pc:sldChg>
      <pc:sldChg chg="modSp mod modAnim">
        <pc:chgData name="Nathália Demetrio" userId="73b6c4bd58836735" providerId="LiveId" clId="{903CFEA7-ED32-4E93-B7C4-6326B4F2B84B}" dt="2022-10-17T14:42:57.742" v="653"/>
        <pc:sldMkLst>
          <pc:docMk/>
          <pc:sldMk cId="46032171" sldId="1683"/>
        </pc:sldMkLst>
        <pc:picChg chg="mod">
          <ac:chgData name="Nathália Demetrio" userId="73b6c4bd58836735" providerId="LiveId" clId="{903CFEA7-ED32-4E93-B7C4-6326B4F2B84B}" dt="2022-10-17T14:40:42.774" v="630" actId="1076"/>
          <ac:picMkLst>
            <pc:docMk/>
            <pc:sldMk cId="46032171" sldId="1683"/>
            <ac:picMk id="7" creationId="{A3B44DDD-6660-4502-F084-C607938085B2}"/>
          </ac:picMkLst>
        </pc:picChg>
      </pc:sldChg>
      <pc:sldChg chg="modAnim">
        <pc:chgData name="Nathália Demetrio" userId="73b6c4bd58836735" providerId="LiveId" clId="{903CFEA7-ED32-4E93-B7C4-6326B4F2B84B}" dt="2022-10-17T14:41:18.409" v="636"/>
        <pc:sldMkLst>
          <pc:docMk/>
          <pc:sldMk cId="38633952" sldId="1685"/>
        </pc:sldMkLst>
      </pc:sldChg>
      <pc:sldChg chg="addSp modSp mod modAnim">
        <pc:chgData name="Nathália Demetrio" userId="73b6c4bd58836735" providerId="LiveId" clId="{903CFEA7-ED32-4E93-B7C4-6326B4F2B84B}" dt="2022-10-17T14:44:57.773" v="665"/>
        <pc:sldMkLst>
          <pc:docMk/>
          <pc:sldMk cId="1743768381" sldId="1686"/>
        </pc:sldMkLst>
        <pc:spChg chg="mod">
          <ac:chgData name="Nathália Demetrio" userId="73b6c4bd58836735" providerId="LiveId" clId="{903CFEA7-ED32-4E93-B7C4-6326B4F2B84B}" dt="2022-10-17T14:43:29.251" v="658" actId="6549"/>
          <ac:spMkLst>
            <pc:docMk/>
            <pc:sldMk cId="1743768381" sldId="1686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17T14:43:35.577" v="659" actId="1076"/>
          <ac:spMkLst>
            <pc:docMk/>
            <pc:sldMk cId="1743768381" sldId="1686"/>
            <ac:spMk id="6" creationId="{3EEF1D24-EC81-4386-A879-1874AC9AAA83}"/>
          </ac:spMkLst>
        </pc:spChg>
        <pc:picChg chg="add mod">
          <ac:chgData name="Nathália Demetrio" userId="73b6c4bd58836735" providerId="LiveId" clId="{903CFEA7-ED32-4E93-B7C4-6326B4F2B84B}" dt="2022-10-17T14:44:45.740" v="662" actId="1076"/>
          <ac:picMkLst>
            <pc:docMk/>
            <pc:sldMk cId="1743768381" sldId="1686"/>
            <ac:picMk id="1026" creationId="{1CE6E5B9-A51E-4EFF-A9B0-33CD354B3AB4}"/>
          </ac:picMkLst>
        </pc:picChg>
      </pc:sldChg>
      <pc:sldChg chg="delSp modSp mod modAnim">
        <pc:chgData name="Nathália Demetrio" userId="73b6c4bd58836735" providerId="LiveId" clId="{903CFEA7-ED32-4E93-B7C4-6326B4F2B84B}" dt="2022-10-17T15:40:29.161" v="707"/>
        <pc:sldMkLst>
          <pc:docMk/>
          <pc:sldMk cId="681579613" sldId="1687"/>
        </pc:sldMkLst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6" creationId="{B78E3F18-B4DE-EA82-DAAE-B2D796767BBC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7" creationId="{F41122E2-E56C-B69E-FFA3-9294CC34865B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19" creationId="{4C627882-DEBC-D320-8535-0175FFD4C157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5" creationId="{EC5160D7-933C-570A-CDFC-8EED0E075600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26" creationId="{9B897EDD-FC41-1154-4C2D-F5013D7AE737}"/>
          </ac:spMkLst>
        </pc:spChg>
        <pc:spChg chg="del mod topLvl">
          <ac:chgData name="Nathália Demetrio" userId="73b6c4bd58836735" providerId="LiveId" clId="{903CFEA7-ED32-4E93-B7C4-6326B4F2B84B}" dt="2022-10-17T14:46:38.673" v="678" actId="478"/>
          <ac:spMkLst>
            <pc:docMk/>
            <pc:sldMk cId="681579613" sldId="1687"/>
            <ac:spMk id="28" creationId="{6FC02698-8EF8-65FC-9CF8-C462479239B3}"/>
          </ac:spMkLst>
        </pc:spChg>
        <pc:spChg chg="del mod topLvl">
          <ac:chgData name="Nathália Demetrio" userId="73b6c4bd58836735" providerId="LiveId" clId="{903CFEA7-ED32-4E93-B7C4-6326B4F2B84B}" dt="2022-10-17T14:47:03.489" v="683" actId="478"/>
          <ac:spMkLst>
            <pc:docMk/>
            <pc:sldMk cId="681579613" sldId="1687"/>
            <ac:spMk id="33" creationId="{2261C47E-0481-53B6-E163-0B948B1D7FB4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4" creationId="{B555DD66-602D-CE5F-B46C-AA69D318D95E}"/>
          </ac:spMkLst>
        </pc:spChg>
        <pc:spChg chg="mod topLvl">
          <ac:chgData name="Nathália Demetrio" userId="73b6c4bd58836735" providerId="LiveId" clId="{903CFEA7-ED32-4E93-B7C4-6326B4F2B84B}" dt="2022-10-17T14:46:18.308" v="674" actId="165"/>
          <ac:spMkLst>
            <pc:docMk/>
            <pc:sldMk cId="681579613" sldId="1687"/>
            <ac:spMk id="35" creationId="{6FE7552A-B914-3943-BE80-ED6AD1D52A7F}"/>
          </ac:spMkLst>
        </pc:s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7" creationId="{E2E344C4-4487-4BCC-A096-DB5A50AF9162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8" creationId="{92BF2160-8C17-8B90-D687-56B65BE7A2D8}"/>
          </ac:grpSpMkLst>
        </pc:grpChg>
        <pc:grpChg chg="del">
          <ac:chgData name="Nathália Demetrio" userId="73b6c4bd58836735" providerId="LiveId" clId="{903CFEA7-ED32-4E93-B7C4-6326B4F2B84B}" dt="2022-10-17T14:46:18.308" v="674" actId="165"/>
          <ac:grpSpMkLst>
            <pc:docMk/>
            <pc:sldMk cId="681579613" sldId="1687"/>
            <ac:grpSpMk id="39" creationId="{F6C4E9D5-A358-EE6C-74D4-E1F708E2FF8D}"/>
          </ac:grpSpMkLst>
        </pc:grp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5" creationId="{C0D60D8E-F6D7-98BB-F689-12FDDF78A811}"/>
          </ac:picMkLst>
        </pc:picChg>
        <pc:picChg chg="mod topLvl">
          <ac:chgData name="Nathália Demetrio" userId="73b6c4bd58836735" providerId="LiveId" clId="{903CFEA7-ED32-4E93-B7C4-6326B4F2B84B}" dt="2022-10-17T14:46:18.308" v="674" actId="165"/>
          <ac:picMkLst>
            <pc:docMk/>
            <pc:sldMk cId="681579613" sldId="1687"/>
            <ac:picMk id="24" creationId="{01AEAA45-5F68-8156-C932-AC088B07938D}"/>
          </ac:picMkLst>
        </pc:picChg>
        <pc:picChg chg="mod topLvl">
          <ac:chgData name="Nathália Demetrio" userId="73b6c4bd58836735" providerId="LiveId" clId="{903CFEA7-ED32-4E93-B7C4-6326B4F2B84B}" dt="2022-10-17T14:46:54.538" v="681" actId="1076"/>
          <ac:picMkLst>
            <pc:docMk/>
            <pc:sldMk cId="681579613" sldId="1687"/>
            <ac:picMk id="30" creationId="{49CB14AE-29A1-B0D3-8D1E-78CFE9B50545}"/>
          </ac:picMkLst>
        </pc:picChg>
      </pc:sldChg>
      <pc:sldChg chg="modAnim">
        <pc:chgData name="Nathália Demetrio" userId="73b6c4bd58836735" providerId="LiveId" clId="{903CFEA7-ED32-4E93-B7C4-6326B4F2B84B}" dt="2022-10-17T16:09:52.280" v="746"/>
        <pc:sldMkLst>
          <pc:docMk/>
          <pc:sldMk cId="3721859325" sldId="1688"/>
        </pc:sldMkLst>
      </pc:sldChg>
      <pc:sldChg chg="modAnim">
        <pc:chgData name="Nathália Demetrio" userId="73b6c4bd58836735" providerId="LiveId" clId="{903CFEA7-ED32-4E93-B7C4-6326B4F2B84B}" dt="2022-10-17T16:16:52.169" v="796"/>
        <pc:sldMkLst>
          <pc:docMk/>
          <pc:sldMk cId="2431849074" sldId="1690"/>
        </pc:sldMkLst>
      </pc:sldChg>
      <pc:sldChg chg="modSp mod modAnim">
        <pc:chgData name="Nathália Demetrio" userId="73b6c4bd58836735" providerId="LiveId" clId="{903CFEA7-ED32-4E93-B7C4-6326B4F2B84B}" dt="2022-10-17T16:12:30.655" v="794"/>
        <pc:sldMkLst>
          <pc:docMk/>
          <pc:sldMk cId="4019669589" sldId="1691"/>
        </pc:sldMkLst>
        <pc:spChg chg="mod">
          <ac:chgData name="Nathália Demetrio" userId="73b6c4bd58836735" providerId="LiveId" clId="{903CFEA7-ED32-4E93-B7C4-6326B4F2B84B}" dt="2022-10-17T16:11:03.630" v="757" actId="6549"/>
          <ac:spMkLst>
            <pc:docMk/>
            <pc:sldMk cId="4019669589" sldId="1691"/>
            <ac:spMk id="13" creationId="{8FF3A8F9-2331-1AD1-3C75-D093E43B526E}"/>
          </ac:spMkLst>
        </pc:spChg>
        <pc:picChg chg="mod">
          <ac:chgData name="Nathália Demetrio" userId="73b6c4bd58836735" providerId="LiveId" clId="{903CFEA7-ED32-4E93-B7C4-6326B4F2B84B}" dt="2022-10-17T16:11:28.858" v="773" actId="1076"/>
          <ac:picMkLst>
            <pc:docMk/>
            <pc:sldMk cId="4019669589" sldId="1691"/>
            <ac:picMk id="22" creationId="{A759A37A-A3BC-93F5-8CD7-062F85566213}"/>
          </ac:picMkLst>
        </pc:picChg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2257234485" sldId="1692"/>
        </pc:sldMkLst>
        <pc:spChg chg="mod">
          <ac:chgData name="Nathália Demetrio" userId="73b6c4bd58836735" providerId="LiveId" clId="{903CFEA7-ED32-4E93-B7C4-6326B4F2B84B}" dt="2022-10-18T16:13:58.747" v="1638" actId="1035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903CFEA7-ED32-4E93-B7C4-6326B4F2B84B}" dt="2022-10-18T16:14:13.679" v="1642" actId="571"/>
          <ac:spMkLst>
            <pc:docMk/>
            <pc:sldMk cId="2257234485" sldId="1692"/>
            <ac:spMk id="34" creationId="{69141123-7E31-43D7-88E7-1C2A1BEC330B}"/>
          </ac:spMkLst>
        </pc:spChg>
        <pc:cxnChg chg="add mod">
          <ac:chgData name="Nathália Demetrio" userId="73b6c4bd58836735" providerId="LiveId" clId="{903CFEA7-ED32-4E93-B7C4-6326B4F2B84B}" dt="2022-10-18T16:14:13.679" v="1642" actId="571"/>
          <ac:cxnSpMkLst>
            <pc:docMk/>
            <pc:sldMk cId="2257234485" sldId="1692"/>
            <ac:cxnSpMk id="35" creationId="{71983146-815E-4B4A-9171-AD398E6746DC}"/>
          </ac:cxnSpMkLst>
        </pc:cxnChg>
      </pc:sldChg>
      <pc:sldChg chg="modSp ord modAnim">
        <pc:chgData name="Nathália Demetrio" userId="73b6c4bd58836735" providerId="LiveId" clId="{903CFEA7-ED32-4E93-B7C4-6326B4F2B84B}" dt="2022-10-18T20:01:54.222" v="2081"/>
        <pc:sldMkLst>
          <pc:docMk/>
          <pc:sldMk cId="3604440419" sldId="1693"/>
        </pc:sldMkLst>
        <pc:spChg chg="mod">
          <ac:chgData name="Nathália Demetrio" userId="73b6c4bd58836735" providerId="LiveId" clId="{903CFEA7-ED32-4E93-B7C4-6326B4F2B84B}" dt="2022-10-18T16:26:55.649" v="1671" actId="1076"/>
          <ac:spMkLst>
            <pc:docMk/>
            <pc:sldMk cId="3604440419" sldId="1693"/>
            <ac:spMk id="51" creationId="{D266D3D1-9404-EE46-D088-6746D4F33210}"/>
          </ac:spMkLst>
        </pc:s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903CFEA7-ED32-4E93-B7C4-6326B4F2B84B}" dt="2022-10-18T16:26:55.649" v="1671" actId="1076"/>
          <ac:grpSpMkLst>
            <pc:docMk/>
            <pc:sldMk cId="3604440419" sldId="1693"/>
            <ac:grpSpMk id="49" creationId="{BDD69F04-B374-8A8A-CD49-6D6D167F7657}"/>
          </ac:grpSpMkLst>
        </pc:grp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903CFEA7-ED32-4E93-B7C4-6326B4F2B84B}" dt="2022-10-18T16:26:55.649" v="1671" actId="1076"/>
          <ac:picMkLst>
            <pc:docMk/>
            <pc:sldMk cId="3604440419" sldId="1693"/>
            <ac:picMk id="55" creationId="{AD9AC994-F3CE-9239-375A-74EFBCF6673F}"/>
          </ac:picMkLst>
        </pc:picChg>
      </pc:sldChg>
      <pc:sldChg chg="addSp delSp modSp mod ord modAnim modShow">
        <pc:chgData name="Nathália Demetrio" userId="73b6c4bd58836735" providerId="LiveId" clId="{903CFEA7-ED32-4E93-B7C4-6326B4F2B84B}" dt="2022-10-18T20:01:54.222" v="2081"/>
        <pc:sldMkLst>
          <pc:docMk/>
          <pc:sldMk cId="674295248" sldId="1694"/>
        </pc:sldMkLst>
        <pc:spChg chg="mod">
          <ac:chgData name="Nathália Demetrio" userId="73b6c4bd58836735" providerId="LiveId" clId="{903CFEA7-ED32-4E93-B7C4-6326B4F2B84B}" dt="2022-10-18T17:52:11.431" v="1933" actId="478"/>
          <ac:spMkLst>
            <pc:docMk/>
            <pc:sldMk cId="674295248" sldId="1694"/>
            <ac:spMk id="98" creationId="{711DFCE8-BA09-4A4B-AE26-FE617F351304}"/>
          </ac:spMkLst>
        </pc:spChg>
        <pc:grpChg chg="add del mod">
          <ac:chgData name="Nathália Demetrio" userId="73b6c4bd58836735" providerId="LiveId" clId="{903CFEA7-ED32-4E93-B7C4-6326B4F2B84B}" dt="2022-10-18T17:52:13.334" v="1934" actId="478"/>
          <ac:grpSpMkLst>
            <pc:docMk/>
            <pc:sldMk cId="674295248" sldId="1694"/>
            <ac:grpSpMk id="85" creationId="{A681B260-3DDD-4719-BF7D-DA6C38062622}"/>
          </ac:grpSpMkLst>
        </pc:grpChg>
        <pc:grpChg chg="mod">
          <ac:chgData name="Nathália Demetrio" userId="73b6c4bd58836735" providerId="LiveId" clId="{903CFEA7-ED32-4E93-B7C4-6326B4F2B84B}" dt="2022-10-18T17:52:11.431" v="1933" actId="478"/>
          <ac:grpSpMkLst>
            <pc:docMk/>
            <pc:sldMk cId="674295248" sldId="1694"/>
            <ac:grpSpMk id="96" creationId="{BC9FCAFB-2D5A-4BD9-A2C8-4CF3A7ACA508}"/>
          </ac:grpSpMkLst>
        </pc:grpChg>
        <pc:picChg chg="add del 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7" creationId="{DD1F6624-528F-4639-8145-4E6685377713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99" creationId="{73F8B43B-5C9F-4A73-9CF4-08A69E4B267C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0" creationId="{146E117A-56A2-4985-A67A-6FF4984D026B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1" creationId="{4066AF1B-B932-4229-8118-B220223137FD}"/>
          </ac:picMkLst>
        </pc:picChg>
        <pc:picChg chg="mod">
          <ac:chgData name="Nathália Demetrio" userId="73b6c4bd58836735" providerId="LiveId" clId="{903CFEA7-ED32-4E93-B7C4-6326B4F2B84B}" dt="2022-10-18T17:52:11.431" v="1933" actId="478"/>
          <ac:picMkLst>
            <pc:docMk/>
            <pc:sldMk cId="674295248" sldId="1694"/>
            <ac:picMk id="102" creationId="{CD76C552-DA18-4F5F-A46C-397135BCE86B}"/>
          </ac:picMkLst>
        </pc:picChg>
      </pc:sldChg>
      <pc:sldChg chg="addSp delSp modSp mod ord">
        <pc:chgData name="Nathália Demetrio" userId="73b6c4bd58836735" providerId="LiveId" clId="{903CFEA7-ED32-4E93-B7C4-6326B4F2B84B}" dt="2022-10-19T12:33:42.508" v="2708"/>
        <pc:sldMkLst>
          <pc:docMk/>
          <pc:sldMk cId="2920973528" sldId="1695"/>
        </pc:sldMkLst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2" creationId="{D03CFFBD-3124-48FB-AF84-BABC62E4D621}"/>
          </ac:spMkLst>
        </pc:spChg>
        <pc:spChg chg="mod">
          <ac:chgData name="Nathália Demetrio" userId="73b6c4bd58836735" providerId="LiveId" clId="{903CFEA7-ED32-4E93-B7C4-6326B4F2B84B}" dt="2022-10-19T07:38:01.826" v="2192" actId="20577"/>
          <ac:spMkLst>
            <pc:docMk/>
            <pc:sldMk cId="2920973528" sldId="1695"/>
            <ac:spMk id="3" creationId="{CE412502-3307-5F32-D6A0-542A99D8FCB7}"/>
          </ac:spMkLst>
        </pc:spChg>
        <pc:spChg chg="add mod">
          <ac:chgData name="Nathália Demetrio" userId="73b6c4bd58836735" providerId="LiveId" clId="{903CFEA7-ED32-4E93-B7C4-6326B4F2B84B}" dt="2022-10-19T07:37:51.930" v="2188" actId="164"/>
          <ac:spMkLst>
            <pc:docMk/>
            <pc:sldMk cId="2920973528" sldId="1695"/>
            <ac:spMk id="11" creationId="{C72E701F-2D08-46EF-9789-77F4FF696E07}"/>
          </ac:spMkLst>
        </pc:spChg>
        <pc:grpChg chg="add del mod">
          <ac:chgData name="Nathália Demetrio" userId="73b6c4bd58836735" providerId="LiveId" clId="{903CFEA7-ED32-4E93-B7C4-6326B4F2B84B}" dt="2022-10-19T07:36:23.977" v="2166" actId="478"/>
          <ac:grpSpMkLst>
            <pc:docMk/>
            <pc:sldMk cId="2920973528" sldId="1695"/>
            <ac:grpSpMk id="6" creationId="{DEE11D72-73A2-473C-A0AA-B57C155890B6}"/>
          </ac:grpSpMkLst>
        </pc:grpChg>
        <pc:grpChg chg="add mod">
          <ac:chgData name="Nathália Demetrio" userId="73b6c4bd58836735" providerId="LiveId" clId="{903CFEA7-ED32-4E93-B7C4-6326B4F2B84B}" dt="2022-10-19T07:49:02.668" v="2243"/>
          <ac:grpSpMkLst>
            <pc:docMk/>
            <pc:sldMk cId="2920973528" sldId="1695"/>
            <ac:grpSpMk id="9" creationId="{22F7065A-E385-4442-BE06-4399470459FB}"/>
          </ac:grpSpMkLst>
        </pc:grpChg>
        <pc:picChg chg="del">
          <ac:chgData name="Nathália Demetrio" userId="73b6c4bd58836735" providerId="LiveId" clId="{903CFEA7-ED32-4E93-B7C4-6326B4F2B84B}" dt="2022-10-19T07:32:33.818" v="2120" actId="478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903CFEA7-ED32-4E93-B7C4-6326B4F2B84B}" dt="2022-10-19T07:29:49.394" v="2119" actId="478"/>
          <ac:picMkLst>
            <pc:docMk/>
            <pc:sldMk cId="2920973528" sldId="1695"/>
            <ac:picMk id="5" creationId="{1C7BB902-5B26-45F1-83EC-9A754122506A}"/>
          </ac:picMkLst>
        </pc:picChg>
        <pc:picChg chg="del mod">
          <ac:chgData name="Nathália Demetrio" userId="73b6c4bd58836735" providerId="LiveId" clId="{903CFEA7-ED32-4E93-B7C4-6326B4F2B84B}" dt="2022-10-19T07:36:23.977" v="2166" actId="478"/>
          <ac:picMkLst>
            <pc:docMk/>
            <pc:sldMk cId="2920973528" sldId="1695"/>
            <ac:picMk id="7" creationId="{D24BB2D0-C55D-4731-91A3-D920D090722E}"/>
          </ac:picMkLst>
        </pc:picChg>
        <pc:picChg chg="del mod">
          <ac:chgData name="Nathália Demetrio" userId="73b6c4bd58836735" providerId="LiveId" clId="{903CFEA7-ED32-4E93-B7C4-6326B4F2B84B}" dt="2022-10-19T07:36:25.897" v="2167" actId="478"/>
          <ac:picMkLst>
            <pc:docMk/>
            <pc:sldMk cId="2920973528" sldId="1695"/>
            <ac:picMk id="8" creationId="{339D130D-1580-4E10-BED0-C0B34B144971}"/>
          </ac:picMkLst>
        </pc:picChg>
        <pc:picChg chg="add del mod">
          <ac:chgData name="Nathália Demetrio" userId="73b6c4bd58836735" providerId="LiveId" clId="{903CFEA7-ED32-4E93-B7C4-6326B4F2B84B}" dt="2022-10-19T07:34:41.122" v="2156" actId="478"/>
          <ac:picMkLst>
            <pc:docMk/>
            <pc:sldMk cId="2920973528" sldId="1695"/>
            <ac:picMk id="1026" creationId="{066ED6EF-234B-49D8-B4F1-EEB5727F1BBE}"/>
          </ac:picMkLst>
        </pc:picChg>
        <pc:picChg chg="add mod">
          <ac:chgData name="Nathália Demetrio" userId="73b6c4bd58836735" providerId="LiveId" clId="{903CFEA7-ED32-4E93-B7C4-6326B4F2B84B}" dt="2022-10-19T07:37:51.930" v="2188" actId="164"/>
          <ac:picMkLst>
            <pc:docMk/>
            <pc:sldMk cId="2920973528" sldId="1695"/>
            <ac:picMk id="1028" creationId="{C4F49BD7-DA88-4294-A517-9D5E97A8EDE7}"/>
          </ac:picMkLst>
        </pc:picChg>
      </pc:sldChg>
      <pc:sldChg chg="modSp mod">
        <pc:chgData name="Nathália Demetrio" userId="73b6c4bd58836735" providerId="LiveId" clId="{903CFEA7-ED32-4E93-B7C4-6326B4F2B84B}" dt="2022-10-18T22:04:40.362" v="2108" actId="20577"/>
        <pc:sldMkLst>
          <pc:docMk/>
          <pc:sldMk cId="1133495151" sldId="1701"/>
        </pc:sldMkLst>
        <pc:spChg chg="mod">
          <ac:chgData name="Nathália Demetrio" userId="73b6c4bd58836735" providerId="LiveId" clId="{903CFEA7-ED32-4E93-B7C4-6326B4F2B84B}" dt="2022-10-18T22:04:40.362" v="2108" actId="20577"/>
          <ac:spMkLst>
            <pc:docMk/>
            <pc:sldMk cId="1133495151" sldId="1701"/>
            <ac:spMk id="3" creationId="{CE412502-3307-5F32-D6A0-542A99D8FCB7}"/>
          </ac:spMkLst>
        </pc:spChg>
      </pc:sldChg>
      <pc:sldChg chg="addSp delSp modSp mod modAnim">
        <pc:chgData name="Nathália Demetrio" userId="73b6c4bd58836735" providerId="LiveId" clId="{903CFEA7-ED32-4E93-B7C4-6326B4F2B84B}" dt="2022-10-19T13:45:46.066" v="2827" actId="1076"/>
        <pc:sldMkLst>
          <pc:docMk/>
          <pc:sldMk cId="1990890420" sldId="1705"/>
        </pc:sldMkLst>
        <pc:spChg chg="mod">
          <ac:chgData name="Nathália Demetrio" userId="73b6c4bd58836735" providerId="LiveId" clId="{903CFEA7-ED32-4E93-B7C4-6326B4F2B84B}" dt="2022-10-19T10:05:22.555" v="2660" actId="5793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903CFEA7-ED32-4E93-B7C4-6326B4F2B84B}" dt="2022-10-19T13:45:46.066" v="2827" actId="1076"/>
          <ac:spMkLst>
            <pc:docMk/>
            <pc:sldMk cId="1990890420" sldId="1705"/>
            <ac:spMk id="6" creationId="{05D87A77-ED17-43F0-AFE0-5D58FF0B0D34}"/>
          </ac:spMkLst>
        </pc:spChg>
        <pc:spChg chg="del">
          <ac:chgData name="Nathália Demetrio" userId="73b6c4bd58836735" providerId="LiveId" clId="{903CFEA7-ED32-4E93-B7C4-6326B4F2B84B}" dt="2022-10-18T22:03:06.554" v="2093" actId="478"/>
          <ac:spMkLst>
            <pc:docMk/>
            <pc:sldMk cId="1990890420" sldId="1705"/>
            <ac:spMk id="6" creationId="{C6EA68D5-46E6-747B-64FE-AFB8CC635BDE}"/>
          </ac:spMkLst>
        </pc:spChg>
      </pc:sldChg>
      <pc:sldChg chg="modSp mod modAnim">
        <pc:chgData name="Nathália Demetrio" userId="73b6c4bd58836735" providerId="LiveId" clId="{903CFEA7-ED32-4E93-B7C4-6326B4F2B84B}" dt="2022-10-19T13:19:42.663" v="2758" actId="27636"/>
        <pc:sldMkLst>
          <pc:docMk/>
          <pc:sldMk cId="396044669" sldId="1706"/>
        </pc:sldMkLst>
        <pc:spChg chg="mod">
          <ac:chgData name="Nathália Demetrio" userId="73b6c4bd58836735" providerId="LiveId" clId="{903CFEA7-ED32-4E93-B7C4-6326B4F2B84B}" dt="2022-10-19T13:19:42.663" v="2758" actId="27636"/>
          <ac:spMkLst>
            <pc:docMk/>
            <pc:sldMk cId="396044669" sldId="1706"/>
            <ac:spMk id="2" creationId="{00000000-0000-0000-0000-000000000000}"/>
          </ac:spMkLst>
        </pc:spChg>
      </pc:sldChg>
      <pc:sldChg chg="addSp delSp modSp mod addAnim delAnim modAnim">
        <pc:chgData name="Nathália Demetrio" userId="73b6c4bd58836735" providerId="LiveId" clId="{903CFEA7-ED32-4E93-B7C4-6326B4F2B84B}" dt="2022-10-19T09:59:17.357" v="2624" actId="478"/>
        <pc:sldMkLst>
          <pc:docMk/>
          <pc:sldMk cId="867160099" sldId="1707"/>
        </pc:sldMkLst>
        <pc:spChg chg="del">
          <ac:chgData name="Nathália Demetrio" userId="73b6c4bd58836735" providerId="LiveId" clId="{903CFEA7-ED32-4E93-B7C4-6326B4F2B84B}" dt="2022-10-18T22:03:31.170" v="2094" actId="478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903CFEA7-ED32-4E93-B7C4-6326B4F2B84B}" dt="2022-10-19T09:53:13.179" v="2557" actId="207"/>
          <ac:spMkLst>
            <pc:docMk/>
            <pc:sldMk cId="867160099" sldId="1707"/>
            <ac:spMk id="5" creationId="{C81DE5D6-0836-602B-C4BB-08E24C6603AF}"/>
          </ac:spMkLst>
        </pc:spChg>
        <pc:grpChg chg="add del mod">
          <ac:chgData name="Nathália Demetrio" userId="73b6c4bd58836735" providerId="LiveId" clId="{903CFEA7-ED32-4E93-B7C4-6326B4F2B84B}" dt="2022-10-19T09:48:55.035" v="2436" actId="478"/>
          <ac:grpSpMkLst>
            <pc:docMk/>
            <pc:sldMk cId="867160099" sldId="1707"/>
            <ac:grpSpMk id="6" creationId="{8257A669-E219-4FAD-AF2D-7598B419A4CB}"/>
          </ac:grpSpMkLst>
        </pc:grpChg>
        <pc:grpChg chg="add mod">
          <ac:chgData name="Nathália Demetrio" userId="73b6c4bd58836735" providerId="LiveId" clId="{903CFEA7-ED32-4E93-B7C4-6326B4F2B84B}" dt="2022-10-19T09:57:08.336" v="2593" actId="164"/>
          <ac:grpSpMkLst>
            <pc:docMk/>
            <pc:sldMk cId="867160099" sldId="1707"/>
            <ac:grpSpMk id="13" creationId="{7F722762-5AEE-4DE3-BAC6-3B704B0C3309}"/>
          </ac:grpSpMkLst>
        </pc:grpChg>
        <pc:picChg chg="add mod modCrop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4" creationId="{A60F6602-479E-4E71-9800-F85BFB9A751E}"/>
          </ac:picMkLst>
        </pc:picChg>
        <pc:picChg chg="add del">
          <ac:chgData name="Nathália Demetrio" userId="73b6c4bd58836735" providerId="LiveId" clId="{903CFEA7-ED32-4E93-B7C4-6326B4F2B84B}" dt="2022-10-19T09:55:58.348" v="2572" actId="22"/>
          <ac:picMkLst>
            <pc:docMk/>
            <pc:sldMk cId="867160099" sldId="1707"/>
            <ac:picMk id="8" creationId="{0D797961-B198-4762-A31F-882A78E168FD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9" creationId="{9063D967-E2E4-4952-8E7B-B828FF7306B2}"/>
          </ac:picMkLst>
        </pc:picChg>
        <pc:picChg chg="add 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10" creationId="{AD6A9C58-E5A9-4AD2-8AAB-894BFDFC0718}"/>
          </ac:picMkLst>
        </pc:picChg>
        <pc:picChg chg="add mod">
          <ac:chgData name="Nathália Demetrio" userId="73b6c4bd58836735" providerId="LiveId" clId="{903CFEA7-ED32-4E93-B7C4-6326B4F2B84B}" dt="2022-10-19T09:57:08.336" v="2593" actId="164"/>
          <ac:picMkLst>
            <pc:docMk/>
            <pc:sldMk cId="867160099" sldId="1707"/>
            <ac:picMk id="12" creationId="{241E22B9-5447-4A3B-8BCF-F7BF03015ED3}"/>
          </ac:picMkLst>
        </pc:picChg>
        <pc:picChg chg="add mod">
          <ac:chgData name="Nathália Demetrio" userId="73b6c4bd58836735" providerId="LiveId" clId="{903CFEA7-ED32-4E93-B7C4-6326B4F2B84B}" dt="2022-10-19T09:49:07.118" v="2441" actId="14100"/>
          <ac:picMkLst>
            <pc:docMk/>
            <pc:sldMk cId="867160099" sldId="1707"/>
            <ac:picMk id="14" creationId="{DCFC7180-8DD7-4D24-ACDF-781605F00D57}"/>
          </ac:picMkLst>
        </pc:picChg>
        <pc:picChg chg="add mod">
          <ac:chgData name="Nathália Demetrio" userId="73b6c4bd58836735" providerId="LiveId" clId="{903CFEA7-ED32-4E93-B7C4-6326B4F2B84B}" dt="2022-10-19T09:49:17.550" v="2445" actId="1076"/>
          <ac:picMkLst>
            <pc:docMk/>
            <pc:sldMk cId="867160099" sldId="1707"/>
            <ac:picMk id="15" creationId="{0BA44C6F-90F1-4AB0-9189-A75BBC37019C}"/>
          </ac:picMkLst>
        </pc:picChg>
        <pc:picChg chg="add del mod modCrop">
          <ac:chgData name="Nathália Demetrio" userId="73b6c4bd58836735" providerId="LiveId" clId="{903CFEA7-ED32-4E93-B7C4-6326B4F2B84B}" dt="2022-10-19T09:57:14.819" v="2595" actId="478"/>
          <ac:picMkLst>
            <pc:docMk/>
            <pc:sldMk cId="867160099" sldId="1707"/>
            <ac:picMk id="19" creationId="{EE7E0708-724F-417F-8D82-F870C9ABC9AA}"/>
          </ac:picMkLst>
        </pc:picChg>
        <pc:picChg chg="add del mod modCrop">
          <ac:chgData name="Nathália Demetrio" userId="73b6c4bd58836735" providerId="LiveId" clId="{903CFEA7-ED32-4E93-B7C4-6326B4F2B84B}" dt="2022-10-19T09:59:17.357" v="2624" actId="478"/>
          <ac:picMkLst>
            <pc:docMk/>
            <pc:sldMk cId="867160099" sldId="1707"/>
            <ac:picMk id="25" creationId="{5EC4216E-BAF0-412A-8914-B0CC600FE8C8}"/>
          </ac:picMkLst>
        </pc:picChg>
        <pc:picChg chg="add del mod">
          <ac:chgData name="Nathália Demetrio" userId="73b6c4bd58836735" providerId="LiveId" clId="{903CFEA7-ED32-4E93-B7C4-6326B4F2B84B}" dt="2022-10-19T09:47:33.212" v="2414" actId="478"/>
          <ac:picMkLst>
            <pc:docMk/>
            <pc:sldMk cId="867160099" sldId="1707"/>
            <ac:picMk id="2050" creationId="{CBBAB5CD-0305-4C5F-A18B-7D2D7F3565BB}"/>
          </ac:picMkLst>
        </pc:picChg>
        <pc:picChg chg="add mod">
          <ac:chgData name="Nathália Demetrio" userId="73b6c4bd58836735" providerId="LiveId" clId="{903CFEA7-ED32-4E93-B7C4-6326B4F2B84B}" dt="2022-10-19T09:49:20.270" v="2446" actId="1076"/>
          <ac:picMkLst>
            <pc:docMk/>
            <pc:sldMk cId="867160099" sldId="1707"/>
            <ac:picMk id="2052" creationId="{B6255CFF-063C-4C7D-A518-43C71A06DF4E}"/>
          </ac:picMkLst>
        </pc:picChg>
        <pc:picChg chg="mod">
          <ac:chgData name="Nathália Demetrio" userId="73b6c4bd58836735" providerId="LiveId" clId="{903CFEA7-ED32-4E93-B7C4-6326B4F2B84B}" dt="2022-10-19T09:48:48.672" v="2433" actId="1076"/>
          <ac:picMkLst>
            <pc:docMk/>
            <pc:sldMk cId="867160099" sldId="1707"/>
            <ac:picMk id="4098" creationId="{983615A5-BE8E-1DBF-A1C2-B4BBC957B89C}"/>
          </ac:picMkLst>
        </pc:picChg>
        <pc:picChg chg="del mod">
          <ac:chgData name="Nathália Demetrio" userId="73b6c4bd58836735" providerId="LiveId" clId="{903CFEA7-ED32-4E93-B7C4-6326B4F2B84B}" dt="2022-10-19T09:39:19.973" v="2377" actId="478"/>
          <ac:picMkLst>
            <pc:docMk/>
            <pc:sldMk cId="867160099" sldId="1707"/>
            <ac:picMk id="4100" creationId="{4A883F88-74B9-9908-F2C7-370ECAFB97F0}"/>
          </ac:picMkLst>
        </pc:picChg>
        <pc:picChg chg="mod">
          <ac:chgData name="Nathália Demetrio" userId="73b6c4bd58836735" providerId="LiveId" clId="{903CFEA7-ED32-4E93-B7C4-6326B4F2B84B}" dt="2022-10-19T09:50:56.324" v="2516" actId="732"/>
          <ac:picMkLst>
            <pc:docMk/>
            <pc:sldMk cId="867160099" sldId="1707"/>
            <ac:picMk id="4102" creationId="{7D77EBE7-599E-3A06-18C4-0F92585C2CAE}"/>
          </ac:picMkLst>
        </pc:pic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6" creationId="{6CA7399E-4E22-4836-A0C2-CD33BF3D920C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7" creationId="{B0BB11AA-4F6A-4B10-BCB4-35080794A92E}"/>
          </ac:cxnSpMkLst>
        </pc:cxnChg>
        <pc:cxnChg chg="add mod">
          <ac:chgData name="Nathália Demetrio" userId="73b6c4bd58836735" providerId="LiveId" clId="{903CFEA7-ED32-4E93-B7C4-6326B4F2B84B}" dt="2022-10-19T09:51:14.603" v="2524" actId="1036"/>
          <ac:cxnSpMkLst>
            <pc:docMk/>
            <pc:sldMk cId="867160099" sldId="1707"/>
            <ac:cxnSpMk id="18" creationId="{4ACA4FD2-8FE9-4028-8E35-E05191CCA8F8}"/>
          </ac:cxnSpMkLst>
        </pc:cxnChg>
      </pc:sldChg>
      <pc:sldChg chg="modSp mod modAnim">
        <pc:chgData name="Nathália Demetrio" userId="73b6c4bd58836735" providerId="LiveId" clId="{903CFEA7-ED32-4E93-B7C4-6326B4F2B84B}" dt="2022-10-20T17:05:57.607" v="5142" actId="14100"/>
        <pc:sldMkLst>
          <pc:docMk/>
          <pc:sldMk cId="240633471" sldId="1711"/>
        </pc:sldMkLst>
        <pc:spChg chg="mod">
          <ac:chgData name="Nathália Demetrio" userId="73b6c4bd58836735" providerId="LiveId" clId="{903CFEA7-ED32-4E93-B7C4-6326B4F2B84B}" dt="2022-10-20T17:05:57.607" v="5142" actId="14100"/>
          <ac:spMkLst>
            <pc:docMk/>
            <pc:sldMk cId="240633471" sldId="1711"/>
            <ac:spMk id="2" creationId="{00000000-0000-0000-0000-000000000000}"/>
          </ac:spMkLst>
        </pc:spChg>
      </pc:sldChg>
      <pc:sldChg chg="modSp modAnim">
        <pc:chgData name="Nathália Demetrio" userId="73b6c4bd58836735" providerId="LiveId" clId="{903CFEA7-ED32-4E93-B7C4-6326B4F2B84B}" dt="2022-10-19T10:03:44.827" v="2646" actId="6549"/>
        <pc:sldMkLst>
          <pc:docMk/>
          <pc:sldMk cId="856669616" sldId="1714"/>
        </pc:sldMkLst>
        <pc:spChg chg="mod">
          <ac:chgData name="Nathália Demetrio" userId="73b6c4bd58836735" providerId="LiveId" clId="{903CFEA7-ED32-4E93-B7C4-6326B4F2B84B}" dt="2022-10-19T10:03:44.827" v="2646" actId="6549"/>
          <ac:spMkLst>
            <pc:docMk/>
            <pc:sldMk cId="856669616" sldId="1714"/>
            <ac:spMk id="5" creationId="{C81DE5D6-0836-602B-C4BB-08E24C6603AF}"/>
          </ac:spMkLst>
        </pc:spChg>
      </pc:sldChg>
      <pc:sldChg chg="addSp delSp modSp mod ord">
        <pc:chgData name="Nathália Demetrio" userId="73b6c4bd58836735" providerId="LiveId" clId="{903CFEA7-ED32-4E93-B7C4-6326B4F2B84B}" dt="2022-10-21T13:11:06.777" v="8552" actId="1037"/>
        <pc:sldMkLst>
          <pc:docMk/>
          <pc:sldMk cId="324242932" sldId="1720"/>
        </pc:sldMkLst>
        <pc:grpChg chg="add del mod">
          <ac:chgData name="Nathália Demetrio" userId="73b6c4bd58836735" providerId="LiveId" clId="{903CFEA7-ED32-4E93-B7C4-6326B4F2B84B}" dt="2022-10-21T13:07:09.842" v="8468" actId="165"/>
          <ac:grpSpMkLst>
            <pc:docMk/>
            <pc:sldMk cId="324242932" sldId="1720"/>
            <ac:grpSpMk id="30" creationId="{89855A7B-2900-45B4-A464-A293C3A9190F}"/>
          </ac:grpSpMkLst>
        </pc:grpChg>
        <pc:grpChg chg="add mod">
          <ac:chgData name="Nathália Demetrio" userId="73b6c4bd58836735" providerId="LiveId" clId="{903CFEA7-ED32-4E93-B7C4-6326B4F2B84B}" dt="2022-10-21T13:11:03.144" v="8546" actId="1035"/>
          <ac:grpSpMkLst>
            <pc:docMk/>
            <pc:sldMk cId="324242932" sldId="1720"/>
            <ac:grpSpMk id="31" creationId="{CA9254C3-8FD3-4C10-AA52-6B7FE446D415}"/>
          </ac:grpSpMkLst>
        </pc:grp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29" creationId="{B17E2AFE-87A9-4828-B654-5EDDD3A38910}"/>
          </ac:picMkLst>
        </pc:picChg>
        <pc:picChg chg="add mod topLvl">
          <ac:chgData name="Nathália Demetrio" userId="73b6c4bd58836735" providerId="LiveId" clId="{903CFEA7-ED32-4E93-B7C4-6326B4F2B84B}" dt="2022-10-21T13:11:03.144" v="8546" actId="1035"/>
          <ac:picMkLst>
            <pc:docMk/>
            <pc:sldMk cId="324242932" sldId="1720"/>
            <ac:picMk id="39" creationId="{D15099DE-31F3-4DEB-B37E-A370B3FC9421}"/>
          </ac:picMkLst>
        </pc:picChg>
        <pc:picChg chg="add mod">
          <ac:chgData name="Nathália Demetrio" userId="73b6c4bd58836735" providerId="LiveId" clId="{903CFEA7-ED32-4E93-B7C4-6326B4F2B84B}" dt="2022-10-21T13:11:06.777" v="8552" actId="1037"/>
          <ac:picMkLst>
            <pc:docMk/>
            <pc:sldMk cId="324242932" sldId="1720"/>
            <ac:picMk id="1026" creationId="{A5367C45-0263-479F-AB5D-95E24322B4E0}"/>
          </ac:picMkLst>
        </pc:picChg>
      </pc:sldChg>
      <pc:sldChg chg="addSp delSp modSp del mod modAnim">
        <pc:chgData name="Nathália Demetrio" userId="73b6c4bd58836735" providerId="LiveId" clId="{903CFEA7-ED32-4E93-B7C4-6326B4F2B84B}" dt="2022-10-21T00:38:46.191" v="7384" actId="47"/>
        <pc:sldMkLst>
          <pc:docMk/>
          <pc:sldMk cId="2280377005" sldId="1721"/>
        </pc:sldMkLst>
        <pc:spChg chg="del">
          <ac:chgData name="Nathália Demetrio" userId="73b6c4bd58836735" providerId="LiveId" clId="{903CFEA7-ED32-4E93-B7C4-6326B4F2B84B}" dt="2022-10-21T00:35:39.425" v="7334" actId="478"/>
          <ac:spMkLst>
            <pc:docMk/>
            <pc:sldMk cId="2280377005" sldId="1721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21T00:35:39.783" v="7335"/>
          <ac:spMkLst>
            <pc:docMk/>
            <pc:sldMk cId="2280377005" sldId="1721"/>
            <ac:spMk id="39" creationId="{F181723A-E488-4362-9374-54C74F03767A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2" creationId="{BF28477B-C9AA-4734-92FE-D5528CAB73D9}"/>
          </ac:spMkLst>
        </pc:spChg>
        <pc:spChg chg="mod">
          <ac:chgData name="Nathália Demetrio" userId="73b6c4bd58836735" providerId="LiveId" clId="{903CFEA7-ED32-4E93-B7C4-6326B4F2B84B}" dt="2022-10-19T07:41:44.991" v="2222"/>
          <ac:spMkLst>
            <pc:docMk/>
            <pc:sldMk cId="2280377005" sldId="1721"/>
            <ac:spMk id="43" creationId="{14C8362C-66FF-42A8-8060-09B344ED22ED}"/>
          </ac:spMkLst>
        </pc:spChg>
        <pc:grpChg chg="add del mod">
          <ac:chgData name="Nathália Demetrio" userId="73b6c4bd58836735" providerId="LiveId" clId="{903CFEA7-ED32-4E93-B7C4-6326B4F2B84B}" dt="2022-10-19T07:41:57.363" v="2223"/>
          <ac:grpSpMkLst>
            <pc:docMk/>
            <pc:sldMk cId="2280377005" sldId="1721"/>
            <ac:grpSpMk id="39" creationId="{7F0C56DE-B825-4A1B-ADAF-DD85434846F8}"/>
          </ac:grpSpMkLst>
        </pc:grpChg>
        <pc:picChg chg="mod">
          <ac:chgData name="Nathália Demetrio" userId="73b6c4bd58836735" providerId="LiveId" clId="{903CFEA7-ED32-4E93-B7C4-6326B4F2B84B}" dt="2022-10-19T07:41:44.991" v="2222"/>
          <ac:picMkLst>
            <pc:docMk/>
            <pc:sldMk cId="2280377005" sldId="1721"/>
            <ac:picMk id="41" creationId="{6597C7BB-405A-4CFF-B3E4-CF72EECD429A}"/>
          </ac:picMkLst>
        </pc:picChg>
      </pc:sldChg>
      <pc:sldChg chg="addSp delSp modSp add del mod modAnim">
        <pc:chgData name="Nathália Demetrio" userId="73b6c4bd58836735" providerId="LiveId" clId="{903CFEA7-ED32-4E93-B7C4-6326B4F2B84B}" dt="2022-10-19T13:50:00.744" v="2849"/>
        <pc:sldMkLst>
          <pc:docMk/>
          <pc:sldMk cId="1620423535" sldId="1723"/>
        </pc:sldMkLst>
        <pc:spChg chg="del">
          <ac:chgData name="Nathália Demetrio" userId="73b6c4bd58836735" providerId="LiveId" clId="{903CFEA7-ED32-4E93-B7C4-6326B4F2B84B}" dt="2022-10-19T13:48:16.793" v="2832" actId="478"/>
          <ac:spMkLst>
            <pc:docMk/>
            <pc:sldMk cId="1620423535" sldId="1723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3:48:17.455" v="2833"/>
          <ac:spMkLst>
            <pc:docMk/>
            <pc:sldMk cId="1620423535" sldId="1723"/>
            <ac:spMk id="26" creationId="{A03A830A-78C3-4898-A83C-D2EF0ABFB7D7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29" creationId="{409F390D-496C-47A8-A360-BB392F6CB443}"/>
          </ac:spMkLst>
        </pc:spChg>
        <pc:spChg chg="mod">
          <ac:chgData name="Nathália Demetrio" userId="73b6c4bd58836735" providerId="LiveId" clId="{903CFEA7-ED32-4E93-B7C4-6326B4F2B84B}" dt="2022-10-19T13:49:33.265" v="2843" actId="1038"/>
          <ac:spMkLst>
            <pc:docMk/>
            <pc:sldMk cId="1620423535" sldId="1723"/>
            <ac:spMk id="30" creationId="{F8632AA3-2D64-4466-B2E5-111CFA9E4DD0}"/>
          </ac:spMkLst>
        </pc:spChg>
        <pc:grpChg chg="add del mod">
          <ac:chgData name="Nathália Demetrio" userId="73b6c4bd58836735" providerId="LiveId" clId="{903CFEA7-ED32-4E93-B7C4-6326B4F2B84B}" dt="2022-10-19T13:33:39.066" v="2760" actId="478"/>
          <ac:grpSpMkLst>
            <pc:docMk/>
            <pc:sldMk cId="1620423535" sldId="1723"/>
            <ac:grpSpMk id="22" creationId="{899B1682-508E-4CCD-9554-6A38AE53A216}"/>
          </ac:grpSpMkLst>
        </pc:grpChg>
        <pc:grpChg chg="add mod">
          <ac:chgData name="Nathália Demetrio" userId="73b6c4bd58836735" providerId="LiveId" clId="{903CFEA7-ED32-4E93-B7C4-6326B4F2B84B}" dt="2022-10-19T13:49:33.265" v="2843" actId="1038"/>
          <ac:grpSpMkLst>
            <pc:docMk/>
            <pc:sldMk cId="1620423535" sldId="1723"/>
            <ac:grpSpMk id="27" creationId="{16746186-8B8E-4E63-B535-10087CB7424A}"/>
          </ac:grpSpMkLst>
        </pc:grp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3" creationId="{7C867B73-99C6-46BB-92ED-409B9D74F230}"/>
          </ac:picMkLst>
        </pc:picChg>
        <pc:picChg chg="mod">
          <ac:chgData name="Nathália Demetrio" userId="73b6c4bd58836735" providerId="LiveId" clId="{903CFEA7-ED32-4E93-B7C4-6326B4F2B84B}" dt="2022-10-18T22:02:57.283" v="2092" actId="1038"/>
          <ac:picMkLst>
            <pc:docMk/>
            <pc:sldMk cId="1620423535" sldId="1723"/>
            <ac:picMk id="24" creationId="{84AAC765-A3C2-4E28-96C8-25E4CA8B3779}"/>
          </ac:picMkLst>
        </pc:picChg>
        <pc:picChg chg="mod">
          <ac:chgData name="Nathália Demetrio" userId="73b6c4bd58836735" providerId="LiveId" clId="{903CFEA7-ED32-4E93-B7C4-6326B4F2B84B}" dt="2022-10-19T13:49:33.265" v="2843" actId="1038"/>
          <ac:picMkLst>
            <pc:docMk/>
            <pc:sldMk cId="1620423535" sldId="1723"/>
            <ac:picMk id="28" creationId="{DF08697B-1FB2-4F8E-92F8-0DA5C56B195E}"/>
          </ac:picMkLst>
        </pc:picChg>
        <pc:cxnChg chg="add mod">
          <ac:chgData name="Nathália Demetrio" userId="73b6c4bd58836735" providerId="LiveId" clId="{903CFEA7-ED32-4E93-B7C4-6326B4F2B84B}" dt="2022-10-19T13:49:48.755" v="2847" actId="693"/>
          <ac:cxnSpMkLst>
            <pc:docMk/>
            <pc:sldMk cId="1620423535" sldId="1723"/>
            <ac:cxnSpMk id="15" creationId="{168B955F-B5E1-42D2-B12F-CE1034B84A08}"/>
          </ac:cxnSpMkLst>
        </pc:cxnChg>
      </pc:sldChg>
      <pc:sldChg chg="ord">
        <pc:chgData name="Nathália Demetrio" userId="73b6c4bd58836735" providerId="LiveId" clId="{903CFEA7-ED32-4E93-B7C4-6326B4F2B84B}" dt="2022-10-18T20:01:54.222" v="2081"/>
        <pc:sldMkLst>
          <pc:docMk/>
          <pc:sldMk cId="1347545890" sldId="1725"/>
        </pc:sldMkLst>
      </pc:sldChg>
      <pc:sldChg chg="addSp modSp mod modAnim">
        <pc:chgData name="Nathália Demetrio" userId="73b6c4bd58836735" providerId="LiveId" clId="{903CFEA7-ED32-4E93-B7C4-6326B4F2B84B}" dt="2022-10-18T12:24:35.054" v="1572"/>
        <pc:sldMkLst>
          <pc:docMk/>
          <pc:sldMk cId="1098897548" sldId="1726"/>
        </pc:sldMkLst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" creationId="{6E076AC3-4177-9C9A-F426-FA22B27887BA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6" creationId="{87ED1D2A-1F6B-8E7D-CF5B-E7B33D69FE73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7" creationId="{6CD8BF07-6553-D049-7FC4-68FDB5176E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8" creationId="{6625608F-2111-3FF7-A849-80C15C7106B8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9" creationId="{C4E094E7-AE5B-D4AF-E9AA-68BDD64719F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0" creationId="{B80392EA-1109-628F-159E-D7A189EC04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11" creationId="{8773CA69-5EFD-2FD9-6470-1E5ECA7010D4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25" creationId="{CAEB9E7B-9A20-1A0D-8B40-B83AD1488721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6" creationId="{FC45157B-FE34-BAEE-58D1-50299E806BF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7" creationId="{0E8E2226-29E1-0684-100D-A780711495E6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38" creationId="{86E4C289-D071-370E-7E9B-94D07FAEFA52}"/>
          </ac:spMkLst>
        </pc:spChg>
        <pc:spChg chg="mod">
          <ac:chgData name="Nathália Demetrio" userId="73b6c4bd58836735" providerId="LiveId" clId="{903CFEA7-ED32-4E93-B7C4-6326B4F2B84B}" dt="2022-10-18T12:24:05.959" v="1566" actId="164"/>
          <ac:spMkLst>
            <pc:docMk/>
            <pc:sldMk cId="1098897548" sldId="1726"/>
            <ac:spMk id="53" creationId="{68A1FECD-097F-980B-E8E9-D79403A1FB9B}"/>
          </ac:spMkLst>
        </pc:spChg>
        <pc:grpChg chg="add mod">
          <ac:chgData name="Nathália Demetrio" userId="73b6c4bd58836735" providerId="LiveId" clId="{903CFEA7-ED32-4E93-B7C4-6326B4F2B84B}" dt="2022-10-18T12:24:09.096" v="1568" actId="1076"/>
          <ac:grpSpMkLst>
            <pc:docMk/>
            <pc:sldMk cId="1098897548" sldId="1726"/>
            <ac:grpSpMk id="4" creationId="{A2085D51-94D6-41CA-87BC-A9FDAD289038}"/>
          </ac:grpSpMkLst>
        </pc:grp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0" creationId="{ADCF3BE0-1FCA-C165-58F3-225853641D47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6" creationId="{B8684566-D033-2082-5117-FBC8C61E24B0}"/>
          </ac:cxnSpMkLst>
        </pc:cxnChg>
        <pc:cxnChg chg="mod">
          <ac:chgData name="Nathália Demetrio" userId="73b6c4bd58836735" providerId="LiveId" clId="{903CFEA7-ED32-4E93-B7C4-6326B4F2B84B}" dt="2022-10-18T12:24:05.959" v="1566" actId="164"/>
          <ac:cxnSpMkLst>
            <pc:docMk/>
            <pc:sldMk cId="1098897548" sldId="1726"/>
            <ac:cxnSpMk id="49" creationId="{A8042F4C-EC01-EA0D-C4AF-1AB0B767A212}"/>
          </ac:cxnSpMkLst>
        </pc:cxnChg>
      </pc:sldChg>
      <pc:sldChg chg="del">
        <pc:chgData name="Nathália Demetrio" userId="73b6c4bd58836735" providerId="LiveId" clId="{903CFEA7-ED32-4E93-B7C4-6326B4F2B84B}" dt="2022-10-19T15:57:29.933" v="2906" actId="47"/>
        <pc:sldMkLst>
          <pc:docMk/>
          <pc:sldMk cId="1578915364" sldId="1729"/>
        </pc:sldMkLst>
      </pc:sldChg>
      <pc:sldChg chg="addSp modSp mod ord modAnim">
        <pc:chgData name="Nathália Demetrio" userId="73b6c4bd58836735" providerId="LiveId" clId="{903CFEA7-ED32-4E93-B7C4-6326B4F2B84B}" dt="2022-10-18T20:01:54.222" v="2081"/>
        <pc:sldMkLst>
          <pc:docMk/>
          <pc:sldMk cId="606729123" sldId="1730"/>
        </pc:sldMkLst>
        <pc:spChg chg="mod">
          <ac:chgData name="Nathália Demetrio" userId="73b6c4bd58836735" providerId="LiveId" clId="{903CFEA7-ED32-4E93-B7C4-6326B4F2B84B}" dt="2022-10-18T16:52:45.549" v="1909" actId="20577"/>
          <ac:spMkLst>
            <pc:docMk/>
            <pc:sldMk cId="606729123" sldId="1730"/>
            <ac:spMk id="4" creationId="{CF7EC323-A6EB-0B44-2E34-1588BB84ED17}"/>
          </ac:spMkLst>
        </pc:spChg>
        <pc:spChg chg="add mod">
          <ac:chgData name="Nathália Demetrio" userId="73b6c4bd58836735" providerId="LiveId" clId="{903CFEA7-ED32-4E93-B7C4-6326B4F2B84B}" dt="2022-10-18T17:47:58.713" v="1930" actId="20577"/>
          <ac:spMkLst>
            <pc:docMk/>
            <pc:sldMk cId="606729123" sldId="1730"/>
            <ac:spMk id="14" creationId="{3C4DFA6A-8FA1-4EC7-9CEF-038BEF1A1A1F}"/>
          </ac:spMkLst>
        </pc:spChg>
        <pc:picChg chg="add mod">
          <ac:chgData name="Nathália Demetrio" userId="73b6c4bd58836735" providerId="LiveId" clId="{903CFEA7-ED32-4E93-B7C4-6326B4F2B84B}" dt="2022-10-18T16:53:26.265" v="1921" actId="207"/>
          <ac:picMkLst>
            <pc:docMk/>
            <pc:sldMk cId="606729123" sldId="1730"/>
            <ac:picMk id="6" creationId="{EEF3CFA1-AC68-4CB8-AEC3-AD32089E39D2}"/>
          </ac:picMkLst>
        </pc:picChg>
      </pc:sldChg>
      <pc:sldChg chg="addSp delSp modSp mod ord modAnim">
        <pc:chgData name="Nathália Demetrio" userId="73b6c4bd58836735" providerId="LiveId" clId="{903CFEA7-ED32-4E93-B7C4-6326B4F2B84B}" dt="2022-10-18T20:01:54.222" v="2081"/>
        <pc:sldMkLst>
          <pc:docMk/>
          <pc:sldMk cId="2646864134" sldId="1731"/>
        </pc:sldMkLst>
        <pc:spChg chg="mod">
          <ac:chgData name="Nathália Demetrio" userId="73b6c4bd58836735" providerId="LiveId" clId="{903CFEA7-ED32-4E93-B7C4-6326B4F2B84B}" dt="2022-10-18T17:56:30.902" v="2065" actId="20577"/>
          <ac:spMkLst>
            <pc:docMk/>
            <pc:sldMk cId="2646864134" sldId="1731"/>
            <ac:spMk id="4" creationId="{CF7EC323-A6EB-0B44-2E34-1588BB84ED17}"/>
          </ac:spMkLst>
        </pc:sp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5" creationId="{089FE437-9140-4F2F-8038-7150159518E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7" creationId="{4684905F-21C8-4E57-91ED-B3026787EAA4}"/>
          </ac:picMkLst>
        </pc:picChg>
        <pc:picChg chg="add mod">
          <ac:chgData name="Nathália Demetrio" userId="73b6c4bd58836735" providerId="LiveId" clId="{903CFEA7-ED32-4E93-B7C4-6326B4F2B84B}" dt="2022-10-18T16:47:36.729" v="1750" actId="207"/>
          <ac:picMkLst>
            <pc:docMk/>
            <pc:sldMk cId="2646864134" sldId="1731"/>
            <ac:picMk id="8" creationId="{FF00CC2F-6948-4BD0-9A53-640FA3FE6442}"/>
          </ac:picMkLst>
        </pc:picChg>
        <pc:picChg chg="add del mod">
          <ac:chgData name="Nathália Demetrio" userId="73b6c4bd58836735" providerId="LiveId" clId="{903CFEA7-ED32-4E93-B7C4-6326B4F2B84B}" dt="2022-10-18T18:05:20.357" v="2072" actId="478"/>
          <ac:picMkLst>
            <pc:docMk/>
            <pc:sldMk cId="2646864134" sldId="1731"/>
            <ac:picMk id="9" creationId="{6B2AD249-A46C-4124-9703-25B7CB1FA233}"/>
          </ac:picMkLst>
        </pc:picChg>
        <pc:picChg chg="add mod">
          <ac:chgData name="Nathália Demetrio" userId="73b6c4bd58836735" providerId="LiveId" clId="{903CFEA7-ED32-4E93-B7C4-6326B4F2B84B}" dt="2022-10-18T18:05:29.681" v="2077" actId="208"/>
          <ac:picMkLst>
            <pc:docMk/>
            <pc:sldMk cId="2646864134" sldId="1731"/>
            <ac:picMk id="11" creationId="{A6363BD8-9439-4951-8381-F0A4F7B6B86A}"/>
          </ac:picMkLst>
        </pc:picChg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1997231204" sldId="1732"/>
        </pc:sldMkLst>
      </pc:sldChg>
      <pc:sldChg chg="mod ord modShow">
        <pc:chgData name="Nathália Demetrio" userId="73b6c4bd58836735" providerId="LiveId" clId="{903CFEA7-ED32-4E93-B7C4-6326B4F2B84B}" dt="2022-10-18T20:01:54.222" v="2081"/>
        <pc:sldMkLst>
          <pc:docMk/>
          <pc:sldMk cId="3950635713" sldId="1733"/>
        </pc:sldMkLst>
      </pc:sldChg>
      <pc:sldChg chg="addSp modSp mod modAnim">
        <pc:chgData name="Nathália Demetrio" userId="73b6c4bd58836735" providerId="LiveId" clId="{903CFEA7-ED32-4E93-B7C4-6326B4F2B84B}" dt="2022-10-19T13:33:16.413" v="2759"/>
        <pc:sldMkLst>
          <pc:docMk/>
          <pc:sldMk cId="1253547341" sldId="1735"/>
        </pc:sldMkLst>
        <pc:spChg chg="add mod">
          <ac:chgData name="Nathália Demetrio" userId="73b6c4bd58836735" providerId="LiveId" clId="{903CFEA7-ED32-4E93-B7C4-6326B4F2B84B}" dt="2022-10-19T10:06:24.385" v="2671" actId="1076"/>
          <ac:spMkLst>
            <pc:docMk/>
            <pc:sldMk cId="1253547341" sldId="1735"/>
            <ac:spMk id="5" creationId="{9B3A67B5-E817-4AA7-95F1-AC8F09BD5BA8}"/>
          </ac:spMkLst>
        </pc:spChg>
        <pc:spChg chg="add mod">
          <ac:chgData name="Nathália Demetrio" userId="73b6c4bd58836735" providerId="LiveId" clId="{903CFEA7-ED32-4E93-B7C4-6326B4F2B84B}" dt="2022-10-19T10:06:58.701" v="2705" actId="1076"/>
          <ac:spMkLst>
            <pc:docMk/>
            <pc:sldMk cId="1253547341" sldId="1735"/>
            <ac:spMk id="7" creationId="{00B3EFFB-FD11-468D-86EB-A02A7ADF8EA3}"/>
          </ac:spMkLst>
        </pc:spChg>
        <pc:picChg chg="mod">
          <ac:chgData name="Nathália Demetrio" userId="73b6c4bd58836735" providerId="LiveId" clId="{903CFEA7-ED32-4E93-B7C4-6326B4F2B84B}" dt="2022-10-19T10:06:24.385" v="2671" actId="1076"/>
          <ac:picMkLst>
            <pc:docMk/>
            <pc:sldMk cId="1253547341" sldId="1735"/>
            <ac:picMk id="3" creationId="{195FDBA6-AFBE-2D64-7F10-34CF1201047A}"/>
          </ac:picMkLst>
        </pc:picChg>
        <pc:picChg chg="add mod">
          <ac:chgData name="Nathália Demetrio" userId="73b6c4bd58836735" providerId="LiveId" clId="{903CFEA7-ED32-4E93-B7C4-6326B4F2B84B}" dt="2022-10-19T10:07:00.476" v="2706" actId="1076"/>
          <ac:picMkLst>
            <pc:docMk/>
            <pc:sldMk cId="1253547341" sldId="1735"/>
            <ac:picMk id="6" creationId="{87C926E5-947B-43F6-A680-3DE7A7DCBD61}"/>
          </ac:picMkLst>
        </pc:picChg>
        <pc:picChg chg="mod">
          <ac:chgData name="Nathália Demetrio" userId="73b6c4bd58836735" providerId="LiveId" clId="{903CFEA7-ED32-4E93-B7C4-6326B4F2B84B}" dt="2022-10-19T10:04:40.394" v="2654" actId="136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291681917" sldId="1737"/>
        </pc:sldMkLst>
      </pc:sldChg>
      <pc:sldChg chg="modSp del mod ord">
        <pc:chgData name="Nathália Demetrio" userId="73b6c4bd58836735" providerId="LiveId" clId="{903CFEA7-ED32-4E93-B7C4-6326B4F2B84B}" dt="2022-10-20T23:14:55.451" v="7073" actId="2696"/>
        <pc:sldMkLst>
          <pc:docMk/>
          <pc:sldMk cId="77731648" sldId="1739"/>
        </pc:sldMkLst>
        <pc:grpChg chg="mod">
          <ac:chgData name="Nathália Demetrio" userId="73b6c4bd58836735" providerId="LiveId" clId="{903CFEA7-ED32-4E93-B7C4-6326B4F2B84B}" dt="2022-10-20T11:39:45.639" v="4614" actId="1076"/>
          <ac:grpSpMkLst>
            <pc:docMk/>
            <pc:sldMk cId="77731648" sldId="1739"/>
            <ac:grpSpMk id="3" creationId="{FBE07406-86DA-B46B-2457-FB6A6BC9A73F}"/>
          </ac:grpSpMkLst>
        </pc:grpChg>
        <pc:picChg chg="mod">
          <ac:chgData name="Nathália Demetrio" userId="73b6c4bd58836735" providerId="LiveId" clId="{903CFEA7-ED32-4E93-B7C4-6326B4F2B84B}" dt="2022-10-20T11:39:41.430" v="4612" actId="1076"/>
          <ac:picMkLst>
            <pc:docMk/>
            <pc:sldMk cId="77731648" sldId="1739"/>
            <ac:picMk id="4" creationId="{7A341090-1EAC-39A9-7373-2C7A4E58756E}"/>
          </ac:picMkLst>
        </pc:picChg>
      </pc:sldChg>
      <pc:sldChg chg="add mod modShow">
        <pc:chgData name="Nathália Demetrio" userId="73b6c4bd58836735" providerId="LiveId" clId="{903CFEA7-ED32-4E93-B7C4-6326B4F2B84B}" dt="2022-10-20T23:15:02.696" v="7075" actId="729"/>
        <pc:sldMkLst>
          <pc:docMk/>
          <pc:sldMk cId="1766950351" sldId="1739"/>
        </pc:sldMkLst>
      </pc:sldChg>
      <pc:sldChg chg="del">
        <pc:chgData name="Nathália Demetrio" userId="73b6c4bd58836735" providerId="LiveId" clId="{903CFEA7-ED32-4E93-B7C4-6326B4F2B84B}" dt="2022-10-19T15:58:03.366" v="2911" actId="47"/>
        <pc:sldMkLst>
          <pc:docMk/>
          <pc:sldMk cId="4135890290" sldId="1742"/>
        </pc:sldMkLst>
      </pc:sldChg>
      <pc:sldChg chg="mod modShow">
        <pc:chgData name="Nathália Demetrio" userId="73b6c4bd58836735" providerId="LiveId" clId="{903CFEA7-ED32-4E93-B7C4-6326B4F2B84B}" dt="2022-10-21T00:08:08.998" v="7117" actId="729"/>
        <pc:sldMkLst>
          <pc:docMk/>
          <pc:sldMk cId="1502310955" sldId="1744"/>
        </pc:sldMkLst>
      </pc:sldChg>
      <pc:sldChg chg="delSp modAnim">
        <pc:chgData name="Nathália Demetrio" userId="73b6c4bd58836735" providerId="LiveId" clId="{903CFEA7-ED32-4E93-B7C4-6326B4F2B84B}" dt="2022-10-17T13:24:01.252" v="600" actId="478"/>
        <pc:sldMkLst>
          <pc:docMk/>
          <pc:sldMk cId="2855663447" sldId="1746"/>
        </pc:sldMkLst>
        <pc:picChg chg="del">
          <ac:chgData name="Nathália Demetrio" userId="73b6c4bd58836735" providerId="LiveId" clId="{903CFEA7-ED32-4E93-B7C4-6326B4F2B84B}" dt="2022-10-17T13:24:01.252" v="600" actId="478"/>
          <ac:picMkLst>
            <pc:docMk/>
            <pc:sldMk cId="2855663447" sldId="1746"/>
            <ac:picMk id="43" creationId="{61EB3466-65F9-BE07-5644-AC7E9738F704}"/>
          </ac:picMkLst>
        </pc:picChg>
      </pc:sldChg>
      <pc:sldChg chg="addSp delSp modSp mod ord modAnim">
        <pc:chgData name="Nathália Demetrio" userId="73b6c4bd58836735" providerId="LiveId" clId="{903CFEA7-ED32-4E93-B7C4-6326B4F2B84B}" dt="2022-10-19T19:41:08.907" v="3034" actId="1038"/>
        <pc:sldMkLst>
          <pc:docMk/>
          <pc:sldMk cId="142033939" sldId="1748"/>
        </pc:sldMkLst>
        <pc:spChg chg="add mod">
          <ac:chgData name="Nathália Demetrio" userId="73b6c4bd58836735" providerId="LiveId" clId="{903CFEA7-ED32-4E93-B7C4-6326B4F2B84B}" dt="2022-10-19T19:40:41.019" v="3031" actId="14100"/>
          <ac:spMkLst>
            <pc:docMk/>
            <pc:sldMk cId="142033939" sldId="1748"/>
            <ac:spMk id="16" creationId="{4C00717D-EBE0-484C-8087-1A6E7DA6FC23}"/>
          </ac:spMkLst>
        </pc:spChg>
        <pc:spChg chg="del">
          <ac:chgData name="Nathália Demetrio" userId="73b6c4bd58836735" providerId="LiveId" clId="{903CFEA7-ED32-4E93-B7C4-6326B4F2B84B}" dt="2022-10-19T19:39:34.073" v="3019" actId="478"/>
          <ac:spMkLst>
            <pc:docMk/>
            <pc:sldMk cId="142033939" sldId="1748"/>
            <ac:spMk id="25" creationId="{CAEB9E7B-9A20-1A0D-8B40-B83AD1488721}"/>
          </ac:spMkLst>
        </pc:spChg>
        <pc:spChg chg="add mod">
          <ac:chgData name="Nathália Demetrio" userId="73b6c4bd58836735" providerId="LiveId" clId="{903CFEA7-ED32-4E93-B7C4-6326B4F2B84B}" dt="2022-10-19T19:39:34.334" v="3020"/>
          <ac:spMkLst>
            <pc:docMk/>
            <pc:sldMk cId="142033939" sldId="1748"/>
            <ac:spMk id="33" creationId="{CA6B9A50-AAC4-4929-80E3-7FF5A0A6AA79}"/>
          </ac:spMkLst>
        </pc:spChg>
        <pc:picChg chg="mod">
          <ac:chgData name="Nathália Demetrio" userId="73b6c4bd58836735" providerId="LiveId" clId="{903CFEA7-ED32-4E93-B7C4-6326B4F2B84B}" dt="2022-10-19T19:41:08.907" v="3034" actId="1038"/>
          <ac:picMkLst>
            <pc:docMk/>
            <pc:sldMk cId="142033939" sldId="1748"/>
            <ac:picMk id="15" creationId="{836984BE-CC90-DF57-439C-F87D5E847211}"/>
          </ac:picMkLst>
        </pc:picChg>
      </pc:sldChg>
      <pc:sldChg chg="addSp delSp modSp mod modAnim">
        <pc:chgData name="Nathália Demetrio" userId="73b6c4bd58836735" providerId="LiveId" clId="{903CFEA7-ED32-4E93-B7C4-6326B4F2B84B}" dt="2022-10-20T14:03:21.686" v="4920" actId="20577"/>
        <pc:sldMkLst>
          <pc:docMk/>
          <pc:sldMk cId="1721007359" sldId="1750"/>
        </pc:sldMkLst>
        <pc:spChg chg="mod">
          <ac:chgData name="Nathália Demetrio" userId="73b6c4bd58836735" providerId="LiveId" clId="{903CFEA7-ED32-4E93-B7C4-6326B4F2B84B}" dt="2022-10-20T14:03:21.686" v="4920" actId="20577"/>
          <ac:spMkLst>
            <pc:docMk/>
            <pc:sldMk cId="1721007359" sldId="175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3:53:26.887" v="4796" actId="14100"/>
          <ac:spMkLst>
            <pc:docMk/>
            <pc:sldMk cId="1721007359" sldId="1750"/>
            <ac:spMk id="3" creationId="{9237866E-AC74-25AB-EE56-67778CAED2C5}"/>
          </ac:spMkLst>
        </pc:spChg>
        <pc:picChg chg="del">
          <ac:chgData name="Nathália Demetrio" userId="73b6c4bd58836735" providerId="LiveId" clId="{903CFEA7-ED32-4E93-B7C4-6326B4F2B84B}" dt="2022-10-20T13:52:26.401" v="4790" actId="478"/>
          <ac:picMkLst>
            <pc:docMk/>
            <pc:sldMk cId="1721007359" sldId="1750"/>
            <ac:picMk id="5" creationId="{FF68D4A6-46EE-BEA8-CFD6-A0813F328D53}"/>
          </ac:picMkLst>
        </pc:picChg>
        <pc:picChg chg="add mod">
          <ac:chgData name="Nathália Demetrio" userId="73b6c4bd58836735" providerId="LiveId" clId="{903CFEA7-ED32-4E93-B7C4-6326B4F2B84B}" dt="2022-10-20T13:54:24.276" v="4810" actId="1076"/>
          <ac:picMkLst>
            <pc:docMk/>
            <pc:sldMk cId="1721007359" sldId="1750"/>
            <ac:picMk id="7" creationId="{B4285BC6-5BBB-4722-8059-339B31126039}"/>
          </ac:picMkLst>
        </pc:picChg>
        <pc:picChg chg="add del mod">
          <ac:chgData name="Nathália Demetrio" userId="73b6c4bd58836735" providerId="LiveId" clId="{903CFEA7-ED32-4E93-B7C4-6326B4F2B84B}" dt="2022-10-20T13:53:37.695" v="4800" actId="478"/>
          <ac:picMkLst>
            <pc:docMk/>
            <pc:sldMk cId="1721007359" sldId="1750"/>
            <ac:picMk id="3074" creationId="{DD44F70F-2FA6-4196-B5C8-CA1D6AB4BF3D}"/>
          </ac:picMkLst>
        </pc:picChg>
        <pc:picChg chg="add del mod">
          <ac:chgData name="Nathália Demetrio" userId="73b6c4bd58836735" providerId="LiveId" clId="{903CFEA7-ED32-4E93-B7C4-6326B4F2B84B}" dt="2022-10-20T13:54:21.898" v="4809" actId="478"/>
          <ac:picMkLst>
            <pc:docMk/>
            <pc:sldMk cId="1721007359" sldId="1750"/>
            <ac:picMk id="3076" creationId="{EDA575C3-4758-419B-A785-11CD4D1D705B}"/>
          </ac:picMkLst>
        </pc:picChg>
      </pc:sldChg>
      <pc:sldChg chg="addSp modSp mod modAnim">
        <pc:chgData name="Nathália Demetrio" userId="73b6c4bd58836735" providerId="LiveId" clId="{903CFEA7-ED32-4E93-B7C4-6326B4F2B84B}" dt="2022-10-20T15:04:35.111" v="4930" actId="20577"/>
        <pc:sldMkLst>
          <pc:docMk/>
          <pc:sldMk cId="3683865499" sldId="1751"/>
        </pc:sldMkLst>
        <pc:spChg chg="mod">
          <ac:chgData name="Nathália Demetrio" userId="73b6c4bd58836735" providerId="LiveId" clId="{903CFEA7-ED32-4E93-B7C4-6326B4F2B84B}" dt="2022-10-20T15:04:35.111" v="4930" actId="20577"/>
          <ac:spMkLst>
            <pc:docMk/>
            <pc:sldMk cId="3683865499" sldId="175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10:15:47.851" v="3502" actId="14100"/>
          <ac:spMkLst>
            <pc:docMk/>
            <pc:sldMk cId="3683865499" sldId="1751"/>
            <ac:spMk id="3" creationId="{DB23888C-D223-6C6D-672F-8919AD45F71A}"/>
          </ac:spMkLst>
        </pc:spChg>
        <pc:grpChg chg="add mod">
          <ac:chgData name="Nathália Demetrio" userId="73b6c4bd58836735" providerId="LiveId" clId="{903CFEA7-ED32-4E93-B7C4-6326B4F2B84B}" dt="2022-10-20T13:55:51.444" v="4821" actId="1076"/>
          <ac:grpSpMkLst>
            <pc:docMk/>
            <pc:sldMk cId="3683865499" sldId="1751"/>
            <ac:grpSpMk id="4" creationId="{2E6C9986-DC29-4020-B589-8FEC0FB17757}"/>
          </ac:grpSpMkLst>
        </pc:grpChg>
        <pc:picChg chg="mod">
          <ac:chgData name="Nathália Demetrio" userId="73b6c4bd58836735" providerId="LiveId" clId="{903CFEA7-ED32-4E93-B7C4-6326B4F2B84B}" dt="2022-10-20T15:03:45.367" v="4922" actId="1076"/>
          <ac:picMkLst>
            <pc:docMk/>
            <pc:sldMk cId="3683865499" sldId="1751"/>
            <ac:picMk id="5" creationId="{AC6ECDD4-36D8-E4EE-74C2-E93DF445B0D6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6" creationId="{04C0EC24-0E5C-CF08-AACE-74D3B6A75879}"/>
          </ac:picMkLst>
        </pc:picChg>
        <pc:picChg chg="mod">
          <ac:chgData name="Nathália Demetrio" userId="73b6c4bd58836735" providerId="LiveId" clId="{903CFEA7-ED32-4E93-B7C4-6326B4F2B84B}" dt="2022-10-20T13:55:46.154" v="4820" actId="164"/>
          <ac:picMkLst>
            <pc:docMk/>
            <pc:sldMk cId="3683865499" sldId="1751"/>
            <ac:picMk id="7" creationId="{F1BCAAD0-5AB6-579A-3558-AC9F27A5458E}"/>
          </ac:picMkLst>
        </pc:picChg>
      </pc:sldChg>
      <pc:sldChg chg="mod modShow">
        <pc:chgData name="Nathália Demetrio" userId="73b6c4bd58836735" providerId="LiveId" clId="{903CFEA7-ED32-4E93-B7C4-6326B4F2B84B}" dt="2022-10-20T10:16:02.028" v="3503" actId="729"/>
        <pc:sldMkLst>
          <pc:docMk/>
          <pc:sldMk cId="1500155198" sldId="1754"/>
        </pc:sldMkLst>
      </pc:sldChg>
      <pc:sldChg chg="mod modShow">
        <pc:chgData name="Nathália Demetrio" userId="73b6c4bd58836735" providerId="LiveId" clId="{903CFEA7-ED32-4E93-B7C4-6326B4F2B84B}" dt="2022-10-20T14:59:58.304" v="4921" actId="729"/>
        <pc:sldMkLst>
          <pc:docMk/>
          <pc:sldMk cId="1191000281" sldId="1757"/>
        </pc:sldMkLst>
      </pc:sldChg>
      <pc:sldChg chg="addSp delSp modSp mod modAnim">
        <pc:chgData name="Nathália Demetrio" userId="73b6c4bd58836735" providerId="LiveId" clId="{903CFEA7-ED32-4E93-B7C4-6326B4F2B84B}" dt="2022-10-20T17:23:49.902" v="5200"/>
        <pc:sldMkLst>
          <pc:docMk/>
          <pc:sldMk cId="4020279028" sldId="1758"/>
        </pc:sldMkLst>
        <pc:grpChg chg="add mod">
          <ac:chgData name="Nathália Demetrio" userId="73b6c4bd58836735" providerId="LiveId" clId="{903CFEA7-ED32-4E93-B7C4-6326B4F2B84B}" dt="2022-10-20T16:41:25.950" v="4992" actId="1076"/>
          <ac:grpSpMkLst>
            <pc:docMk/>
            <pc:sldMk cId="4020279028" sldId="1758"/>
            <ac:grpSpMk id="8" creationId="{EF2852D7-173B-4EA5-966E-3B0A72E8D40E}"/>
          </ac:grpSpMkLst>
        </pc:grpChg>
        <pc:picChg chg="add del mod">
          <ac:chgData name="Nathália Demetrio" userId="73b6c4bd58836735" providerId="LiveId" clId="{903CFEA7-ED32-4E93-B7C4-6326B4F2B84B}" dt="2022-10-20T16:41:15.054" v="4987" actId="478"/>
          <ac:picMkLst>
            <pc:docMk/>
            <pc:sldMk cId="4020279028" sldId="1758"/>
            <ac:picMk id="7" creationId="{304349F0-C70E-483B-B5C8-EB831CEC3F67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10" creationId="{588BB0F7-196E-4154-91D8-0C7FC7DAAF25}"/>
          </ac:picMkLst>
        </pc:picChg>
        <pc:picChg chg="add del mod">
          <ac:chgData name="Nathália Demetrio" userId="73b6c4bd58836735" providerId="LiveId" clId="{903CFEA7-ED32-4E93-B7C4-6326B4F2B84B}" dt="2022-10-20T16:41:22.887" v="4991" actId="478"/>
          <ac:picMkLst>
            <pc:docMk/>
            <pc:sldMk cId="4020279028" sldId="1758"/>
            <ac:picMk id="5122" creationId="{EFCA9FDB-28C8-4BA7-80D2-8C2EE9818686}"/>
          </ac:picMkLst>
        </pc:picChg>
        <pc:picChg chg="add mod">
          <ac:chgData name="Nathália Demetrio" userId="73b6c4bd58836735" providerId="LiveId" clId="{903CFEA7-ED32-4E93-B7C4-6326B4F2B84B}" dt="2022-10-20T16:41:25.950" v="4992" actId="1076"/>
          <ac:picMkLst>
            <pc:docMk/>
            <pc:sldMk cId="4020279028" sldId="1758"/>
            <ac:picMk id="5124" creationId="{C956383B-65A2-4B76-9EC4-C628C17428B3}"/>
          </ac:picMkLst>
        </pc:picChg>
      </pc:sldChg>
      <pc:sldChg chg="addSp modSp mod modAnim modShow">
        <pc:chgData name="Nathália Demetrio" userId="73b6c4bd58836735" providerId="LiveId" clId="{903CFEA7-ED32-4E93-B7C4-6326B4F2B84B}" dt="2022-10-20T10:11:42.821" v="3354"/>
        <pc:sldMkLst>
          <pc:docMk/>
          <pc:sldMk cId="1989238539" sldId="1761"/>
        </pc:sldMkLst>
        <pc:spChg chg="mod">
          <ac:chgData name="Nathália Demetrio" userId="73b6c4bd58836735" providerId="LiveId" clId="{903CFEA7-ED32-4E93-B7C4-6326B4F2B84B}" dt="2022-10-20T10:11:37.039" v="3353" actId="1037"/>
          <ac:spMkLst>
            <pc:docMk/>
            <pc:sldMk cId="1989238539" sldId="1761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19T09:49:44.890" v="2452" actId="14100"/>
          <ac:spMkLst>
            <pc:docMk/>
            <pc:sldMk cId="1989238539" sldId="1761"/>
            <ac:spMk id="6" creationId="{45918101-6D6A-3656-258B-2FBAFD329121}"/>
          </ac:spMkLst>
        </pc:spChg>
        <pc:spChg chg="mod">
          <ac:chgData name="Nathália Demetrio" userId="73b6c4bd58836735" providerId="LiveId" clId="{903CFEA7-ED32-4E93-B7C4-6326B4F2B84B}" dt="2022-10-20T10:06:49.786" v="3233" actId="20577"/>
          <ac:spMkLst>
            <pc:docMk/>
            <pc:sldMk cId="1989238539" sldId="1761"/>
            <ac:spMk id="9" creationId="{6129B379-5241-8067-2942-242C9409CFEA}"/>
          </ac:spMkLst>
        </pc:spChg>
        <pc:spChg chg="add mod">
          <ac:chgData name="Nathália Demetrio" userId="73b6c4bd58836735" providerId="LiveId" clId="{903CFEA7-ED32-4E93-B7C4-6326B4F2B84B}" dt="2022-10-20T10:06:21.700" v="3210" actId="1076"/>
          <ac:spMkLst>
            <pc:docMk/>
            <pc:sldMk cId="1989238539" sldId="1761"/>
            <ac:spMk id="10" creationId="{AC4CC8A7-6D5F-4A71-8695-AAF52113917F}"/>
          </ac:spMkLst>
        </pc:spChg>
        <pc:spChg chg="add mod">
          <ac:chgData name="Nathália Demetrio" userId="73b6c4bd58836735" providerId="LiveId" clId="{903CFEA7-ED32-4E93-B7C4-6326B4F2B84B}" dt="2022-10-20T10:06:41.628" v="3224" actId="1076"/>
          <ac:spMkLst>
            <pc:docMk/>
            <pc:sldMk cId="1989238539" sldId="1761"/>
            <ac:spMk id="11" creationId="{9B725077-0C5F-4FCF-BD2B-6365701E0007}"/>
          </ac:spMkLst>
        </pc:spChg>
        <pc:picChg chg="mod">
          <ac:chgData name="Nathália Demetrio" userId="73b6c4bd58836735" providerId="LiveId" clId="{903CFEA7-ED32-4E93-B7C4-6326B4F2B84B}" dt="2022-10-20T10:06:28.794" v="3214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903CFEA7-ED32-4E93-B7C4-6326B4F2B84B}" dt="2022-10-20T10:06:23.751" v="3211" actId="1076"/>
          <ac:picMkLst>
            <pc:docMk/>
            <pc:sldMk cId="1989238539" sldId="1761"/>
            <ac:picMk id="7" creationId="{837E7F07-5EB5-A621-70A0-45D5AF7AD07D}"/>
          </ac:picMkLst>
        </pc:picChg>
        <pc:cxnChg chg="add mod">
          <ac:chgData name="Nathália Demetrio" userId="73b6c4bd58836735" providerId="LiveId" clId="{903CFEA7-ED32-4E93-B7C4-6326B4F2B84B}" dt="2022-10-19T09:49:37.615" v="2449" actId="1076"/>
          <ac:cxnSpMkLst>
            <pc:docMk/>
            <pc:sldMk cId="1989238539" sldId="1761"/>
            <ac:cxnSpMk id="8" creationId="{5848A044-5FFC-4247-9BB7-775673FECDC9}"/>
          </ac:cxnSpMkLst>
        </pc:cxnChg>
      </pc:sldChg>
      <pc:sldChg chg="delSp modSp mod modAnim">
        <pc:chgData name="Nathália Demetrio" userId="73b6c4bd58836735" providerId="LiveId" clId="{903CFEA7-ED32-4E93-B7C4-6326B4F2B84B}" dt="2022-10-17T14:42:28.346" v="650"/>
        <pc:sldMkLst>
          <pc:docMk/>
          <pc:sldMk cId="1427378332" sldId="1762"/>
        </pc:sldMkLst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7" creationId="{20646886-B4E6-54EF-4177-7AAD9D140DA5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8" creationId="{77AA3174-C9B6-31CB-B94C-4214A8E4DAFE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1" creationId="{F5146C64-7FF8-646F-9B59-ED9413340B3D}"/>
          </ac:spMkLst>
        </pc:spChg>
        <pc:spChg chg="mod topLvl">
          <ac:chgData name="Nathália Demetrio" userId="73b6c4bd58836735" providerId="LiveId" clId="{903CFEA7-ED32-4E93-B7C4-6326B4F2B84B}" dt="2022-10-17T14:41:57.531" v="642" actId="165"/>
          <ac:spMkLst>
            <pc:docMk/>
            <pc:sldMk cId="1427378332" sldId="1762"/>
            <ac:spMk id="12" creationId="{3C2592DD-82DD-6647-0CD5-10CBB71EE4AB}"/>
          </ac:spMkLst>
        </pc:spChg>
        <pc:grpChg chg="del">
          <ac:chgData name="Nathália Demetrio" userId="73b6c4bd58836735" providerId="LiveId" clId="{903CFEA7-ED32-4E93-B7C4-6326B4F2B84B}" dt="2022-10-17T14:41:57.531" v="642" actId="165"/>
          <ac:grpSpMkLst>
            <pc:docMk/>
            <pc:sldMk cId="1427378332" sldId="1762"/>
            <ac:grpSpMk id="16" creationId="{0142469C-F3B1-1304-50E6-7F162F72A2DD}"/>
          </ac:grpSpMkLst>
        </pc:grpChg>
        <pc:picChg chg="mod topLvl">
          <ac:chgData name="Nathália Demetrio" userId="73b6c4bd58836735" providerId="LiveId" clId="{903CFEA7-ED32-4E93-B7C4-6326B4F2B84B}" dt="2022-10-17T14:41:57.531" v="642" actId="165"/>
          <ac:picMkLst>
            <pc:docMk/>
            <pc:sldMk cId="1427378332" sldId="1762"/>
            <ac:picMk id="14" creationId="{BF8E5B29-159D-4CDB-BE79-4D5693D65A18}"/>
          </ac:picMkLst>
        </pc:picChg>
      </pc:sldChg>
      <pc:sldChg chg="addSp delSp modSp mod modAnim">
        <pc:chgData name="Nathália Demetrio" userId="73b6c4bd58836735" providerId="LiveId" clId="{903CFEA7-ED32-4E93-B7C4-6326B4F2B84B}" dt="2022-10-20T17:13:41.470" v="5143"/>
        <pc:sldMkLst>
          <pc:docMk/>
          <pc:sldMk cId="611150762" sldId="1765"/>
        </pc:sldMkLst>
        <pc:spChg chg="add mod">
          <ac:chgData name="Nathália Demetrio" userId="73b6c4bd58836735" providerId="LiveId" clId="{903CFEA7-ED32-4E93-B7C4-6326B4F2B84B}" dt="2022-10-19T19:18:55.072" v="2985" actId="1076"/>
          <ac:spMkLst>
            <pc:docMk/>
            <pc:sldMk cId="611150762" sldId="1765"/>
            <ac:spMk id="12" creationId="{55617ADB-B126-417A-857D-5FA971B2980B}"/>
          </ac:spMkLst>
        </pc:spChg>
        <pc:spChg chg="add mod">
          <ac:chgData name="Nathália Demetrio" userId="73b6c4bd58836735" providerId="LiveId" clId="{903CFEA7-ED32-4E93-B7C4-6326B4F2B84B}" dt="2022-10-19T19:20:05.882" v="3008" actId="1076"/>
          <ac:spMkLst>
            <pc:docMk/>
            <pc:sldMk cId="611150762" sldId="1765"/>
            <ac:spMk id="13" creationId="{164E5A24-F4D3-44C3-8F14-39409B1F2BDC}"/>
          </ac:spMkLst>
        </pc:spChg>
        <pc:spChg chg="mod">
          <ac:chgData name="Nathália Demetrio" userId="73b6c4bd58836735" providerId="LiveId" clId="{903CFEA7-ED32-4E93-B7C4-6326B4F2B84B}" dt="2022-10-19T19:19:11.619" v="2990" actId="14100"/>
          <ac:spMkLst>
            <pc:docMk/>
            <pc:sldMk cId="611150762" sldId="1765"/>
            <ac:spMk id="19" creationId="{58943672-AB9B-1C6A-C198-1894E3EAD8F6}"/>
          </ac:spMkLst>
        </pc:spChg>
        <pc:spChg chg="del mod">
          <ac:chgData name="Nathália Demetrio" userId="73b6c4bd58836735" providerId="LiveId" clId="{903CFEA7-ED32-4E93-B7C4-6326B4F2B84B}" dt="2022-10-19T19:19:25.987" v="2995"/>
          <ac:spMkLst>
            <pc:docMk/>
            <pc:sldMk cId="611150762" sldId="1765"/>
            <ac:spMk id="23" creationId="{5A8C0F49-1F8C-426C-950C-61A6E2AA461C}"/>
          </ac:spMkLst>
        </pc:spChg>
        <pc:picChg chg="add mod">
          <ac:chgData name="Nathália Demetrio" userId="73b6c4bd58836735" providerId="LiveId" clId="{903CFEA7-ED32-4E93-B7C4-6326B4F2B84B}" dt="2022-10-19T19:20:14.737" v="3012" actId="1076"/>
          <ac:picMkLst>
            <pc:docMk/>
            <pc:sldMk cId="611150762" sldId="1765"/>
            <ac:picMk id="9" creationId="{7D456BA1-C1BA-436A-8447-2C98590D7460}"/>
          </ac:picMkLst>
        </pc:picChg>
        <pc:picChg chg="add mod">
          <ac:chgData name="Nathália Demetrio" userId="73b6c4bd58836735" providerId="LiveId" clId="{903CFEA7-ED32-4E93-B7C4-6326B4F2B84B}" dt="2022-10-19T19:20:15.288" v="3013" actId="1076"/>
          <ac:picMkLst>
            <pc:docMk/>
            <pc:sldMk cId="611150762" sldId="1765"/>
            <ac:picMk id="11" creationId="{E673C0B9-653E-4CC8-8983-B1706D4F63EB}"/>
          </ac:picMkLst>
        </pc:picChg>
        <pc:picChg chg="add mod">
          <ac:chgData name="Nathália Demetrio" userId="73b6c4bd58836735" providerId="LiveId" clId="{903CFEA7-ED32-4E93-B7C4-6326B4F2B84B}" dt="2022-10-19T19:19:26.455" v="2996"/>
          <ac:picMkLst>
            <pc:docMk/>
            <pc:sldMk cId="611150762" sldId="1765"/>
            <ac:picMk id="18" creationId="{9474FA02-EDD4-4E5F-807F-F74635BF61C4}"/>
          </ac:picMkLst>
        </pc:picChg>
        <pc:picChg chg="del mod">
          <ac:chgData name="Nathália Demetrio" userId="73b6c4bd58836735" providerId="LiveId" clId="{903CFEA7-ED32-4E93-B7C4-6326B4F2B84B}" dt="2022-10-19T19:19:25.986" v="2993" actId="478"/>
          <ac:picMkLst>
            <pc:docMk/>
            <pc:sldMk cId="611150762" sldId="1765"/>
            <ac:picMk id="20" creationId="{484A5A64-25F3-6E77-CBCB-3CCAD663D03F}"/>
          </ac:picMkLst>
        </pc:picChg>
        <pc:picChg chg="mod">
          <ac:chgData name="Nathália Demetrio" userId="73b6c4bd58836735" providerId="LiveId" clId="{903CFEA7-ED32-4E93-B7C4-6326B4F2B84B}" dt="2022-10-19T19:19:23.326" v="2992" actId="1076"/>
          <ac:picMkLst>
            <pc:docMk/>
            <pc:sldMk cId="611150762" sldId="1765"/>
            <ac:picMk id="21" creationId="{FFC84501-25A8-3B88-56AC-FEC20A1D8CED}"/>
          </ac:picMkLst>
        </pc:picChg>
        <pc:picChg chg="del mod">
          <ac:chgData name="Nathália Demetrio" userId="73b6c4bd58836735" providerId="LiveId" clId="{903CFEA7-ED32-4E93-B7C4-6326B4F2B84B}" dt="2022-10-19T19:18:11.202" v="2955" actId="478"/>
          <ac:picMkLst>
            <pc:docMk/>
            <pc:sldMk cId="611150762" sldId="1765"/>
            <ac:picMk id="22" creationId="{070A5AD8-19E6-214A-1170-E4755E6C1381}"/>
          </ac:picMkLst>
        </pc:picChg>
        <pc:cxnChg chg="mod">
          <ac:chgData name="Nathália Demetrio" userId="73b6c4bd58836735" providerId="LiveId" clId="{903CFEA7-ED32-4E93-B7C4-6326B4F2B84B}" dt="2022-10-19T19:18:58.542" v="298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modSp mod modShow">
        <pc:chgData name="Nathália Demetrio" userId="73b6c4bd58836735" providerId="LiveId" clId="{903CFEA7-ED32-4E93-B7C4-6326B4F2B84B}" dt="2022-10-19T15:59:13.527" v="2923" actId="729"/>
        <pc:sldMkLst>
          <pc:docMk/>
          <pc:sldMk cId="2088806644" sldId="1766"/>
        </pc:sldMkLst>
        <pc:spChg chg="mod">
          <ac:chgData name="Nathália Demetrio" userId="73b6c4bd58836735" providerId="LiveId" clId="{903CFEA7-ED32-4E93-B7C4-6326B4F2B84B}" dt="2022-10-19T15:59:08.093" v="2922" actId="403"/>
          <ac:spMkLst>
            <pc:docMk/>
            <pc:sldMk cId="2088806644" sldId="1766"/>
            <ac:spMk id="3" creationId="{00000000-0000-0000-0000-000000000000}"/>
          </ac:spMkLst>
        </pc:spChg>
      </pc:sldChg>
      <pc:sldChg chg="addSp modSp mod ord modAnim">
        <pc:chgData name="Nathália Demetrio" userId="73b6c4bd58836735" providerId="LiveId" clId="{903CFEA7-ED32-4E93-B7C4-6326B4F2B84B}" dt="2022-10-20T13:23:02.516" v="4786" actId="1076"/>
        <pc:sldMkLst>
          <pc:docMk/>
          <pc:sldMk cId="3696611628" sldId="1767"/>
        </pc:sldMkLst>
        <pc:spChg chg="add mod">
          <ac:chgData name="Nathália Demetrio" userId="73b6c4bd58836735" providerId="LiveId" clId="{903CFEA7-ED32-4E93-B7C4-6326B4F2B84B}" dt="2022-10-20T12:46:16.417" v="4690" actId="1076"/>
          <ac:spMkLst>
            <pc:docMk/>
            <pc:sldMk cId="3696611628" sldId="1767"/>
            <ac:spMk id="6" creationId="{50160654-DB4E-42C9-93C1-B794FAEF84F2}"/>
          </ac:spMkLst>
        </pc:spChg>
        <pc:spChg chg="add mod">
          <ac:chgData name="Nathália Demetrio" userId="73b6c4bd58836735" providerId="LiveId" clId="{903CFEA7-ED32-4E93-B7C4-6326B4F2B84B}" dt="2022-10-20T12:47:42.713" v="4699"/>
          <ac:spMkLst>
            <pc:docMk/>
            <pc:sldMk cId="3696611628" sldId="1767"/>
            <ac:spMk id="8" creationId="{174ABDAB-1C9C-4F9D-B0DF-AE11D93E4876}"/>
          </ac:spMkLst>
        </pc:spChg>
        <pc:picChg chg="mod">
          <ac:chgData name="Nathália Demetrio" userId="73b6c4bd58836735" providerId="LiveId" clId="{903CFEA7-ED32-4E93-B7C4-6326B4F2B84B}" dt="2022-10-20T12:46:36.573" v="4696" actId="1076"/>
          <ac:picMkLst>
            <pc:docMk/>
            <pc:sldMk cId="3696611628" sldId="1767"/>
            <ac:picMk id="3" creationId="{128FE238-4603-04F6-D15C-4D289E68C986}"/>
          </ac:picMkLst>
        </pc:picChg>
        <pc:picChg chg="mod">
          <ac:chgData name="Nathália Demetrio" userId="73b6c4bd58836735" providerId="LiveId" clId="{903CFEA7-ED32-4E93-B7C4-6326B4F2B84B}" dt="2022-10-20T13:23:02.516" v="4786" actId="1076"/>
          <ac:picMkLst>
            <pc:docMk/>
            <pc:sldMk cId="3696611628" sldId="1767"/>
            <ac:picMk id="5" creationId="{7A658AE5-9D87-8797-F273-2B98A8A62D46}"/>
          </ac:picMkLst>
        </pc:picChg>
        <pc:cxnChg chg="add mod">
          <ac:chgData name="Nathália Demetrio" userId="73b6c4bd58836735" providerId="LiveId" clId="{903CFEA7-ED32-4E93-B7C4-6326B4F2B84B}" dt="2022-10-20T12:46:34.242" v="4695" actId="1076"/>
          <ac:cxnSpMkLst>
            <pc:docMk/>
            <pc:sldMk cId="3696611628" sldId="1767"/>
            <ac:cxnSpMk id="7" creationId="{D7493B26-1E1C-4584-B170-C7892B780C81}"/>
          </ac:cxnSpMkLst>
        </pc:cxnChg>
      </pc:sldChg>
      <pc:sldChg chg="modSp mod ord">
        <pc:chgData name="Nathália Demetrio" userId="73b6c4bd58836735" providerId="LiveId" clId="{903CFEA7-ED32-4E93-B7C4-6326B4F2B84B}" dt="2022-10-19T19:45:12.674" v="3091" actId="27636"/>
        <pc:sldMkLst>
          <pc:docMk/>
          <pc:sldMk cId="2143866052" sldId="1768"/>
        </pc:sldMkLst>
        <pc:spChg chg="mod">
          <ac:chgData name="Nathália Demetrio" userId="73b6c4bd58836735" providerId="LiveId" clId="{903CFEA7-ED32-4E93-B7C4-6326B4F2B84B}" dt="2022-10-19T19:45:12.674" v="3091" actId="27636"/>
          <ac:spMkLst>
            <pc:docMk/>
            <pc:sldMk cId="2143866052" sldId="1768"/>
            <ac:spMk id="19" creationId="{1DF3056E-E4B8-26E9-AF42-D2CDB7E9F902}"/>
          </ac:spMkLst>
        </pc:spChg>
      </pc:sldChg>
      <pc:sldChg chg="addSp modSp mod ord modAnim modShow">
        <pc:chgData name="Nathália Demetrio" userId="73b6c4bd58836735" providerId="LiveId" clId="{903CFEA7-ED32-4E93-B7C4-6326B4F2B84B}" dt="2022-10-20T10:11:17.416" v="3348"/>
        <pc:sldMkLst>
          <pc:docMk/>
          <pc:sldMk cId="2648519591" sldId="1769"/>
        </pc:sldMkLst>
        <pc:spChg chg="mod">
          <ac:chgData name="Nathália Demetrio" userId="73b6c4bd58836735" providerId="LiveId" clId="{903CFEA7-ED32-4E93-B7C4-6326B4F2B84B}" dt="2022-10-20T10:07:40.142" v="3242" actId="1076"/>
          <ac:spMkLst>
            <pc:docMk/>
            <pc:sldMk cId="2648519591" sldId="1769"/>
            <ac:spMk id="5" creationId="{6BC3BB17-4361-0686-6DC1-4FA61B79C381}"/>
          </ac:spMkLst>
        </pc:spChg>
        <pc:spChg chg="add mod">
          <ac:chgData name="Nathália Demetrio" userId="73b6c4bd58836735" providerId="LiveId" clId="{903CFEA7-ED32-4E93-B7C4-6326B4F2B84B}" dt="2022-10-20T10:08:18.582" v="3286" actId="14100"/>
          <ac:spMkLst>
            <pc:docMk/>
            <pc:sldMk cId="2648519591" sldId="1769"/>
            <ac:spMk id="8" creationId="{DD00E8B9-9B5D-4D3B-905B-115D73F6AA48}"/>
          </ac:spMkLst>
        </pc:spChg>
        <pc:spChg chg="add mod">
          <ac:chgData name="Nathália Demetrio" userId="73b6c4bd58836735" providerId="LiveId" clId="{903CFEA7-ED32-4E93-B7C4-6326B4F2B84B}" dt="2022-10-20T10:08:42.151" v="3325" actId="20577"/>
          <ac:spMkLst>
            <pc:docMk/>
            <pc:sldMk cId="2648519591" sldId="1769"/>
            <ac:spMk id="9" creationId="{6E8E67A5-FE25-4312-B382-AC04064F35FE}"/>
          </ac:spMkLst>
        </pc:spChg>
        <pc:spChg chg="add mod">
          <ac:chgData name="Nathália Demetrio" userId="73b6c4bd58836735" providerId="LiveId" clId="{903CFEA7-ED32-4E93-B7C4-6326B4F2B84B}" dt="2022-10-20T10:09:04.274" v="3328" actId="571"/>
          <ac:spMkLst>
            <pc:docMk/>
            <pc:sldMk cId="2648519591" sldId="1769"/>
            <ac:spMk id="12" creationId="{48152A49-C4F7-453B-84FE-962EDFEB6037}"/>
          </ac:spMkLst>
        </pc:spChg>
        <pc:picChg chg="add mod">
          <ac:chgData name="Nathália Demetrio" userId="73b6c4bd58836735" providerId="LiveId" clId="{903CFEA7-ED32-4E93-B7C4-6326B4F2B84B}" dt="2022-10-20T10:09:04.274" v="3328" actId="571"/>
          <ac:picMkLst>
            <pc:docMk/>
            <pc:sldMk cId="2648519591" sldId="1769"/>
            <ac:picMk id="10" creationId="{11DC51F0-5ABB-4CAD-BD05-4C8D3A374AC3}"/>
          </ac:picMkLst>
        </pc:picChg>
        <pc:cxnChg chg="mod">
          <ac:chgData name="Nathália Demetrio" userId="73b6c4bd58836735" providerId="LiveId" clId="{903CFEA7-ED32-4E93-B7C4-6326B4F2B84B}" dt="2022-10-20T10:08:28.984" v="3313" actId="1036"/>
          <ac:cxnSpMkLst>
            <pc:docMk/>
            <pc:sldMk cId="2648519591" sldId="1769"/>
            <ac:cxnSpMk id="3" creationId="{15DF345E-8936-D100-E60F-332F18A109B7}"/>
          </ac:cxnSpMkLst>
        </pc:cxnChg>
        <pc:cxnChg chg="add mod">
          <ac:chgData name="Nathália Demetrio" userId="73b6c4bd58836735" providerId="LiveId" clId="{903CFEA7-ED32-4E93-B7C4-6326B4F2B84B}" dt="2022-10-20T10:09:04.274" v="3328" actId="571"/>
          <ac:cxnSpMkLst>
            <pc:docMk/>
            <pc:sldMk cId="2648519591" sldId="1769"/>
            <ac:cxnSpMk id="11" creationId="{7E748730-FF42-4F41-ABED-4D9113E551BC}"/>
          </ac:cxnSpMkLst>
        </pc:cxnChg>
      </pc:sldChg>
      <pc:sldChg chg="modAnim">
        <pc:chgData name="Nathália Demetrio" userId="73b6c4bd58836735" providerId="LiveId" clId="{903CFEA7-ED32-4E93-B7C4-6326B4F2B84B}" dt="2022-10-17T14:45:52.087" v="672"/>
        <pc:sldMkLst>
          <pc:docMk/>
          <pc:sldMk cId="1030781903" sldId="1770"/>
        </pc:sldMkLst>
      </pc:sldChg>
      <pc:sldChg chg="addSp delSp modSp mod modAnim">
        <pc:chgData name="Nathália Demetrio" userId="73b6c4bd58836735" providerId="LiveId" clId="{903CFEA7-ED32-4E93-B7C4-6326B4F2B84B}" dt="2022-10-18T10:29:41.526" v="1565" actId="20577"/>
        <pc:sldMkLst>
          <pc:docMk/>
          <pc:sldMk cId="2801535353" sldId="1771"/>
        </pc:sldMkLst>
        <pc:spChg chg="add del mod">
          <ac:chgData name="Nathália Demetrio" userId="73b6c4bd58836735" providerId="LiveId" clId="{903CFEA7-ED32-4E93-B7C4-6326B4F2B84B}" dt="2022-10-18T09:50:22.197" v="877"/>
          <ac:spMkLst>
            <pc:docMk/>
            <pc:sldMk cId="2801535353" sldId="1771"/>
            <ac:spMk id="7" creationId="{C237203E-B9D6-4674-8EB4-137F1A3CB6D2}"/>
          </ac:spMkLst>
        </pc:spChg>
        <pc:spChg chg="add mod">
          <ac:chgData name="Nathália Demetrio" userId="73b6c4bd58836735" providerId="LiveId" clId="{903CFEA7-ED32-4E93-B7C4-6326B4F2B84B}" dt="2022-10-18T10:29:41.526" v="1565" actId="20577"/>
          <ac:spMkLst>
            <pc:docMk/>
            <pc:sldMk cId="2801535353" sldId="1771"/>
            <ac:spMk id="8" creationId="{FBD68890-4D93-431A-8A18-C5E4CD8964DE}"/>
          </ac:spMkLst>
        </pc:spChg>
        <pc:grpChg chg="mod">
          <ac:chgData name="Nathália Demetrio" userId="73b6c4bd58836735" providerId="LiveId" clId="{903CFEA7-ED32-4E93-B7C4-6326B4F2B84B}" dt="2022-10-18T10:03:21.510" v="1159" actId="1076"/>
          <ac:grpSpMkLst>
            <pc:docMk/>
            <pc:sldMk cId="2801535353" sldId="1771"/>
            <ac:grpSpMk id="6" creationId="{0269E94F-F0AA-9009-7961-3D619442ED02}"/>
          </ac:grpSpMkLst>
        </pc:grp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098" creationId="{B6DEF10D-7962-600F-4254-AE180175039B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0" creationId="{E0C2F63E-2EBF-774B-80CD-17D27FD2F456}"/>
          </ac:picMkLst>
        </pc:picChg>
        <pc:picChg chg="mod">
          <ac:chgData name="Nathália Demetrio" userId="73b6c4bd58836735" providerId="LiveId" clId="{903CFEA7-ED32-4E93-B7C4-6326B4F2B84B}" dt="2022-10-18T10:03:21.510" v="1159" actId="1076"/>
          <ac:picMkLst>
            <pc:docMk/>
            <pc:sldMk cId="2801535353" sldId="1771"/>
            <ac:picMk id="4104" creationId="{95940FDE-6BA5-EE22-A308-DA202B7E94F7}"/>
          </ac:picMkLst>
        </pc:picChg>
      </pc:sldChg>
      <pc:sldChg chg="add">
        <pc:chgData name="Nathália Demetrio" userId="73b6c4bd58836735" providerId="LiveId" clId="{903CFEA7-ED32-4E93-B7C4-6326B4F2B84B}" dt="2022-10-20T23:18:16.488" v="7103"/>
        <pc:sldMkLst>
          <pc:docMk/>
          <pc:sldMk cId="1004846538" sldId="1772"/>
        </pc:sldMkLst>
      </pc:sldChg>
      <pc:sldChg chg="addSp delSp modSp del mod ord modShow">
        <pc:chgData name="Nathália Demetrio" userId="73b6c4bd58836735" providerId="LiveId" clId="{903CFEA7-ED32-4E93-B7C4-6326B4F2B84B}" dt="2022-10-20T23:18:13.208" v="7102" actId="2696"/>
        <pc:sldMkLst>
          <pc:docMk/>
          <pc:sldMk cId="1098916910" sldId="1772"/>
        </pc:sldMkLst>
        <pc:picChg chg="add mod">
          <ac:chgData name="Nathália Demetrio" userId="73b6c4bd58836735" providerId="LiveId" clId="{903CFEA7-ED32-4E93-B7C4-6326B4F2B84B}" dt="2022-10-20T23:17:05.382" v="7087" actId="1076"/>
          <ac:picMkLst>
            <pc:docMk/>
            <pc:sldMk cId="1098916910" sldId="1772"/>
            <ac:picMk id="4" creationId="{28081057-39F4-48D2-AFAF-FAA4BCEE6EC7}"/>
          </ac:picMkLst>
        </pc:picChg>
        <pc:picChg chg="add mod">
          <ac:chgData name="Nathália Demetrio" userId="73b6c4bd58836735" providerId="LiveId" clId="{903CFEA7-ED32-4E93-B7C4-6326B4F2B84B}" dt="2022-10-20T23:18:04.408" v="7101" actId="1076"/>
          <ac:picMkLst>
            <pc:docMk/>
            <pc:sldMk cId="1098916910" sldId="1772"/>
            <ac:picMk id="9" creationId="{A93D31AE-BCCE-4F13-BACB-392BFF3A5DDB}"/>
          </ac:picMkLst>
        </pc:picChg>
        <pc:picChg chg="del mod">
          <ac:chgData name="Nathália Demetrio" userId="73b6c4bd58836735" providerId="LiveId" clId="{903CFEA7-ED32-4E93-B7C4-6326B4F2B84B}" dt="2022-10-20T11:41:47.524" v="4660" actId="478"/>
          <ac:picMkLst>
            <pc:docMk/>
            <pc:sldMk cId="1098916910" sldId="1772"/>
            <ac:picMk id="1026" creationId="{64F46C4E-97BF-DFE4-1697-C6E1A3AD0527}"/>
          </ac:picMkLst>
        </pc:picChg>
        <pc:picChg chg="add del">
          <ac:chgData name="Nathália Demetrio" userId="73b6c4bd58836735" providerId="LiveId" clId="{903CFEA7-ED32-4E93-B7C4-6326B4F2B84B}" dt="2022-10-20T11:41:10.150" v="4626" actId="21"/>
          <ac:picMkLst>
            <pc:docMk/>
            <pc:sldMk cId="1098916910" sldId="1772"/>
            <ac:picMk id="1028" creationId="{49148E9B-FC07-0ACF-23EA-62853A09727F}"/>
          </ac:picMkLst>
        </pc:picChg>
        <pc:picChg chg="add del mod">
          <ac:chgData name="Nathália Demetrio" userId="73b6c4bd58836735" providerId="LiveId" clId="{903CFEA7-ED32-4E93-B7C4-6326B4F2B84B}" dt="2022-10-20T22:07:00.471" v="5384" actId="1076"/>
          <ac:picMkLst>
            <pc:docMk/>
            <pc:sldMk cId="1098916910" sldId="1772"/>
            <ac:picMk id="1030" creationId="{09C8012C-6E25-6599-9807-B411258B1375}"/>
          </ac:picMkLst>
        </pc:picChg>
        <pc:picChg chg="add del mod">
          <ac:chgData name="Nathália Demetrio" userId="73b6c4bd58836735" providerId="LiveId" clId="{903CFEA7-ED32-4E93-B7C4-6326B4F2B84B}" dt="2022-10-20T11:41:19.137" v="4630" actId="1076"/>
          <ac:picMkLst>
            <pc:docMk/>
            <pc:sldMk cId="1098916910" sldId="1772"/>
            <ac:picMk id="1032" creationId="{7B307DBE-9D3E-A35C-73A5-5CA52350D2C2}"/>
          </ac:picMkLst>
        </pc:picChg>
      </pc:sldChg>
      <pc:sldChg chg="addSp delSp modSp del mod modShow">
        <pc:chgData name="Nathália Demetrio" userId="73b6c4bd58836735" providerId="LiveId" clId="{903CFEA7-ED32-4E93-B7C4-6326B4F2B84B}" dt="2022-10-20T23:14:12.148" v="7066" actId="47"/>
        <pc:sldMkLst>
          <pc:docMk/>
          <pc:sldMk cId="1760891842" sldId="1773"/>
        </pc:sldMkLst>
        <pc:picChg chg="del">
          <ac:chgData name="Nathália Demetrio" userId="73b6c4bd58836735" providerId="LiveId" clId="{903CFEA7-ED32-4E93-B7C4-6326B4F2B84B}" dt="2022-10-19T21:07:35.720" v="3145" actId="21"/>
          <ac:picMkLst>
            <pc:docMk/>
            <pc:sldMk cId="1760891842" sldId="1773"/>
            <ac:picMk id="4" creationId="{8D6D5947-BD80-BB31-5553-03088F4B57AB}"/>
          </ac:picMkLst>
        </pc:picChg>
        <pc:picChg chg="add mod">
          <ac:chgData name="Nathália Demetrio" userId="73b6c4bd58836735" providerId="LiveId" clId="{903CFEA7-ED32-4E93-B7C4-6326B4F2B84B}" dt="2022-10-19T21:08:19.626" v="3162"/>
          <ac:picMkLst>
            <pc:docMk/>
            <pc:sldMk cId="1760891842" sldId="1773"/>
            <ac:picMk id="5" creationId="{E0F38FE2-5DE6-4366-BE8E-E1F0EED92C34}"/>
          </ac:picMkLst>
        </pc:picChg>
      </pc:sldChg>
      <pc:sldChg chg="mod modShow">
        <pc:chgData name="Nathália Demetrio" userId="73b6c4bd58836735" providerId="LiveId" clId="{903CFEA7-ED32-4E93-B7C4-6326B4F2B84B}" dt="2022-10-18T12:25:38.161" v="1578" actId="729"/>
        <pc:sldMkLst>
          <pc:docMk/>
          <pc:sldMk cId="3185497274" sldId="1775"/>
        </pc:sldMkLst>
      </pc:sldChg>
      <pc:sldChg chg="modSp ord modAnim">
        <pc:chgData name="Nathália Demetrio" userId="73b6c4bd58836735" providerId="LiveId" clId="{903CFEA7-ED32-4E93-B7C4-6326B4F2B84B}" dt="2022-10-19T15:10:00.357" v="2874" actId="20577"/>
        <pc:sldMkLst>
          <pc:docMk/>
          <pc:sldMk cId="2719161120" sldId="1777"/>
        </pc:sldMkLst>
        <pc:spChg chg="mod">
          <ac:chgData name="Nathália Demetrio" userId="73b6c4bd58836735" providerId="LiveId" clId="{903CFEA7-ED32-4E93-B7C4-6326B4F2B84B}" dt="2022-10-19T15:10:00.357" v="2874" actId="20577"/>
          <ac:spMkLst>
            <pc:docMk/>
            <pc:sldMk cId="2719161120" sldId="1777"/>
            <ac:spMk id="2" creationId="{00000000-0000-0000-0000-000000000000}"/>
          </ac:spMkLst>
        </pc:spChg>
      </pc:sldChg>
      <pc:sldChg chg="addSp modSp mod modAnim">
        <pc:chgData name="Nathália Demetrio" userId="73b6c4bd58836735" providerId="LiveId" clId="{903CFEA7-ED32-4E93-B7C4-6326B4F2B84B}" dt="2022-10-21T09:58:32.929" v="7746"/>
        <pc:sldMkLst>
          <pc:docMk/>
          <pc:sldMk cId="3474341090" sldId="1781"/>
        </pc:sldMkLst>
        <pc:spChg chg="mod">
          <ac:chgData name="Nathália Demetrio" userId="73b6c4bd58836735" providerId="LiveId" clId="{903CFEA7-ED32-4E93-B7C4-6326B4F2B84B}" dt="2022-10-21T09:58:20.400" v="7734" actId="27636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903CFEA7-ED32-4E93-B7C4-6326B4F2B84B}" dt="2022-10-19T15:58:59.129" v="2918" actId="1076"/>
          <ac:spMkLst>
            <pc:docMk/>
            <pc:sldMk cId="3474341090" sldId="1781"/>
            <ac:spMk id="29" creationId="{76C85CE0-D300-A1A6-F8AC-D41EA78BBEC7}"/>
          </ac:spMkLst>
        </pc:spChg>
        <pc:picChg chg="mod">
          <ac:chgData name="Nathália Demetrio" userId="73b6c4bd58836735" providerId="LiveId" clId="{903CFEA7-ED32-4E93-B7C4-6326B4F2B84B}" dt="2022-10-21T09:54:13.041" v="7687" actId="1076"/>
          <ac:picMkLst>
            <pc:docMk/>
            <pc:sldMk cId="3474341090" sldId="1781"/>
            <ac:picMk id="8" creationId="{C9513D9A-A8AF-A33A-751C-65BE41D6004E}"/>
          </ac:picMkLst>
        </pc:picChg>
        <pc:picChg chg="mod">
          <ac:chgData name="Nathália Demetrio" userId="73b6c4bd58836735" providerId="LiveId" clId="{903CFEA7-ED32-4E93-B7C4-6326B4F2B84B}" dt="2022-10-21T09:54:15.995" v="7689" actId="1076"/>
          <ac:picMkLst>
            <pc:docMk/>
            <pc:sldMk cId="3474341090" sldId="1781"/>
            <ac:picMk id="10" creationId="{76F7761B-7F11-5F31-C550-C4067EC6D3BC}"/>
          </ac:picMkLst>
        </pc:picChg>
        <pc:picChg chg="mod">
          <ac:chgData name="Nathália Demetrio" userId="73b6c4bd58836735" providerId="LiveId" clId="{903CFEA7-ED32-4E93-B7C4-6326B4F2B84B}" dt="2022-10-21T09:54:14.417" v="7688" actId="1076"/>
          <ac:picMkLst>
            <pc:docMk/>
            <pc:sldMk cId="3474341090" sldId="1781"/>
            <ac:picMk id="12" creationId="{DE4B0C04-586A-198F-9CF5-26227C9C3E16}"/>
          </ac:picMkLst>
        </pc:picChg>
        <pc:picChg chg="mod">
          <ac:chgData name="Nathália Demetrio" userId="73b6c4bd58836735" providerId="LiveId" clId="{903CFEA7-ED32-4E93-B7C4-6326B4F2B84B}" dt="2022-10-19T15:58:52.470" v="2915" actId="1076"/>
          <ac:picMkLst>
            <pc:docMk/>
            <pc:sldMk cId="3474341090" sldId="1781"/>
            <ac:picMk id="14" creationId="{42B260B1-7244-9CA1-1A0D-B3FC1F369FD9}"/>
          </ac:picMkLst>
        </pc:picChg>
        <pc:picChg chg="mod">
          <ac:chgData name="Nathália Demetrio" userId="73b6c4bd58836735" providerId="LiveId" clId="{903CFEA7-ED32-4E93-B7C4-6326B4F2B84B}" dt="2022-10-19T15:58:55.142" v="2917" actId="1076"/>
          <ac:picMkLst>
            <pc:docMk/>
            <pc:sldMk cId="3474341090" sldId="1781"/>
            <ac:picMk id="18" creationId="{46871C62-4772-33AF-D8C6-6E595ED0B7E9}"/>
          </ac:picMkLst>
        </pc:picChg>
        <pc:picChg chg="mod">
          <ac:chgData name="Nathália Demetrio" userId="73b6c4bd58836735" providerId="LiveId" clId="{903CFEA7-ED32-4E93-B7C4-6326B4F2B84B}" dt="2022-10-19T15:58:51.284" v="2914" actId="1076"/>
          <ac:picMkLst>
            <pc:docMk/>
            <pc:sldMk cId="3474341090" sldId="1781"/>
            <ac:picMk id="20" creationId="{B33C834B-DACB-1207-D224-356E29D45837}"/>
          </ac:picMkLst>
        </pc:picChg>
        <pc:picChg chg="mod">
          <ac:chgData name="Nathália Demetrio" userId="73b6c4bd58836735" providerId="LiveId" clId="{903CFEA7-ED32-4E93-B7C4-6326B4F2B84B}" dt="2022-10-19T15:58:53.817" v="2916" actId="1076"/>
          <ac:picMkLst>
            <pc:docMk/>
            <pc:sldMk cId="3474341090" sldId="1781"/>
            <ac:picMk id="22" creationId="{EA1838E4-E8B0-3CB6-B102-43718354D02C}"/>
          </ac:picMkLst>
        </pc:picChg>
        <pc:cxnChg chg="add mod">
          <ac:chgData name="Nathália Demetrio" userId="73b6c4bd58836735" providerId="LiveId" clId="{903CFEA7-ED32-4E93-B7C4-6326B4F2B84B}" dt="2022-10-21T09:54:10.427" v="7686" actId="1076"/>
          <ac:cxnSpMkLst>
            <pc:docMk/>
            <pc:sldMk cId="3474341090" sldId="1781"/>
            <ac:cxnSpMk id="15" creationId="{DF9E9AB8-1FEE-4CCB-9CCA-76901E182018}"/>
          </ac:cxnSpMkLst>
        </pc:cxnChg>
      </pc:sldChg>
      <pc:sldChg chg="delSp modAnim">
        <pc:chgData name="Nathália Demetrio" userId="73b6c4bd58836735" providerId="LiveId" clId="{903CFEA7-ED32-4E93-B7C4-6326B4F2B84B}" dt="2022-10-17T12:28:50.087" v="558" actId="478"/>
        <pc:sldMkLst>
          <pc:docMk/>
          <pc:sldMk cId="3578765667" sldId="1782"/>
        </pc:sldMkLst>
        <pc:grpChg chg="del">
          <ac:chgData name="Nathália Demetrio" userId="73b6c4bd58836735" providerId="LiveId" clId="{903CFEA7-ED32-4E93-B7C4-6326B4F2B84B}" dt="2022-10-17T12:28:50.087" v="558" actId="478"/>
          <ac:grpSpMkLst>
            <pc:docMk/>
            <pc:sldMk cId="3578765667" sldId="1782"/>
            <ac:grpSpMk id="20" creationId="{9D6116A6-C675-6A22-8EFF-72B709D0551A}"/>
          </ac:grpSpMkLst>
        </pc:grpChg>
        <pc:picChg chg="del">
          <ac:chgData name="Nathália Demetrio" userId="73b6c4bd58836735" providerId="LiveId" clId="{903CFEA7-ED32-4E93-B7C4-6326B4F2B84B}" dt="2022-10-17T12:28:50.087" v="558" actId="478"/>
          <ac:picMkLst>
            <pc:docMk/>
            <pc:sldMk cId="3578765667" sldId="1782"/>
            <ac:picMk id="43" creationId="{61EB3466-65F9-BE07-5644-AC7E9738F704}"/>
          </ac:picMkLst>
        </pc:picChg>
      </pc:sldChg>
      <pc:sldChg chg="addSp delSp modSp add mod modAnim">
        <pc:chgData name="Nathália Demetrio" userId="73b6c4bd58836735" providerId="LiveId" clId="{903CFEA7-ED32-4E93-B7C4-6326B4F2B84B}" dt="2022-10-19T08:14:18.329" v="2284" actId="931"/>
        <pc:sldMkLst>
          <pc:docMk/>
          <pc:sldMk cId="20842419" sldId="1784"/>
        </pc:sldMkLst>
        <pc:spChg chg="add mod">
          <ac:chgData name="Nathália Demetrio" userId="73b6c4bd58836735" providerId="LiveId" clId="{903CFEA7-ED32-4E93-B7C4-6326B4F2B84B}" dt="2022-10-19T07:40:04.325" v="2207" actId="14100"/>
          <ac:spMkLst>
            <pc:docMk/>
            <pc:sldMk cId="20842419" sldId="1784"/>
            <ac:spMk id="39" creationId="{F92BF171-3CDA-4089-A82E-705CF8D78A6F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3" creationId="{09195D19-D276-4BD6-8BE7-737BDFE9CB21}"/>
          </ac:spMkLst>
        </pc:spChg>
        <pc:spChg chg="mod">
          <ac:chgData name="Nathália Demetrio" userId="73b6c4bd58836735" providerId="LiveId" clId="{903CFEA7-ED32-4E93-B7C4-6326B4F2B84B}" dt="2022-10-19T07:51:17.165" v="2246" actId="1076"/>
          <ac:spMkLst>
            <pc:docMk/>
            <pc:sldMk cId="20842419" sldId="1784"/>
            <ac:spMk id="44" creationId="{2BC4E0D7-06A8-4F63-8BF4-2846F86B7033}"/>
          </ac:spMkLst>
        </pc:spChg>
        <pc:grpChg chg="add del">
          <ac:chgData name="Nathália Demetrio" userId="73b6c4bd58836735" providerId="LiveId" clId="{903CFEA7-ED32-4E93-B7C4-6326B4F2B84B}" dt="2022-10-19T07:45:39.062" v="2231" actId="165"/>
          <ac:grpSpMkLst>
            <pc:docMk/>
            <pc:sldMk cId="20842419" sldId="1784"/>
            <ac:grpSpMk id="13" creationId="{B20DE6FB-504A-373D-ED7E-D9C197C8EC48}"/>
          </ac:grpSpMkLst>
        </pc:grpChg>
        <pc:grpChg chg="add mod">
          <ac:chgData name="Nathália Demetrio" userId="73b6c4bd58836735" providerId="LiveId" clId="{903CFEA7-ED32-4E93-B7C4-6326B4F2B84B}" dt="2022-10-19T07:51:17.165" v="2246" actId="1076"/>
          <ac:grpSpMkLst>
            <pc:docMk/>
            <pc:sldMk cId="20842419" sldId="1784"/>
            <ac:grpSpMk id="41" creationId="{3ED86F2A-2104-4F8C-ACF2-A0A05B95B84D}"/>
          </ac:grpSpMkLst>
        </pc:grpChg>
        <pc:grpChg chg="add del mod">
          <ac:chgData name="Nathália Demetrio" userId="73b6c4bd58836735" providerId="LiveId" clId="{903CFEA7-ED32-4E93-B7C4-6326B4F2B84B}" dt="2022-10-19T08:14:15.690" v="2278" actId="165"/>
          <ac:grpSpMkLst>
            <pc:docMk/>
            <pc:sldMk cId="20842419" sldId="1784"/>
            <ac:grpSpMk id="51" creationId="{EF702B51-E227-4114-ACA0-2C5B1C746F37}"/>
          </ac:grpSpMkLst>
        </pc:grpChg>
        <pc:picChg chg="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15" creationId="{AF42E459-1890-BC65-AA1A-63431FCA4FFF}"/>
          </ac:picMkLst>
        </pc:picChg>
        <pc:picChg chg="add del mod topLvl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16" creationId="{98574577-35E4-F4DB-51D0-8468B5668E5A}"/>
          </ac:picMkLst>
        </pc:picChg>
        <pc:picChg chg="add mod topLvl">
          <ac:chgData name="Nathália Demetrio" userId="73b6c4bd58836735" providerId="LiveId" clId="{903CFEA7-ED32-4E93-B7C4-6326B4F2B84B}" dt="2022-10-19T08:14:15.690" v="2278" actId="165"/>
          <ac:picMkLst>
            <pc:docMk/>
            <pc:sldMk cId="20842419" sldId="1784"/>
            <ac:picMk id="35" creationId="{A9BC41D3-1E88-4E94-98AA-5CFC62D47FC7}"/>
          </ac:picMkLst>
        </pc:picChg>
        <pc:picChg chg="mod">
          <ac:chgData name="Nathália Demetrio" userId="73b6c4bd58836735" providerId="LiveId" clId="{903CFEA7-ED32-4E93-B7C4-6326B4F2B84B}" dt="2022-10-19T07:51:17.165" v="2246" actId="1076"/>
          <ac:picMkLst>
            <pc:docMk/>
            <pc:sldMk cId="20842419" sldId="1784"/>
            <ac:picMk id="42" creationId="{05FFACB3-4E10-46F3-9974-B3C8FE1233F8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47" creationId="{8D0A4B5D-C3D1-40A4-AF4C-962761C79705}"/>
          </ac:picMkLst>
        </pc:picChg>
        <pc:picChg chg="add del mod">
          <ac:chgData name="Nathália Demetrio" userId="73b6c4bd58836735" providerId="LiveId" clId="{903CFEA7-ED32-4E93-B7C4-6326B4F2B84B}" dt="2022-10-19T07:48:26.716" v="2240" actId="478"/>
          <ac:picMkLst>
            <pc:docMk/>
            <pc:sldMk cId="20842419" sldId="1784"/>
            <ac:picMk id="50" creationId="{2707F9A4-47A9-4261-ACC9-FA7191646DD9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4" creationId="{80806BAD-0433-49D3-969E-22651D2F6515}"/>
          </ac:picMkLst>
        </pc:picChg>
        <pc:picChg chg="add del mod">
          <ac:chgData name="Nathália Demetrio" userId="73b6c4bd58836735" providerId="LiveId" clId="{903CFEA7-ED32-4E93-B7C4-6326B4F2B84B}" dt="2022-10-19T08:14:18.329" v="2284" actId="931"/>
          <ac:picMkLst>
            <pc:docMk/>
            <pc:sldMk cId="20842419" sldId="1784"/>
            <ac:picMk id="56" creationId="{0A166AAA-49C8-4E04-AAFA-FD0E7EE20213}"/>
          </ac:picMkLst>
        </pc:picChg>
        <pc:cxnChg chg="add mod">
          <ac:chgData name="Nathália Demetrio" userId="73b6c4bd58836735" providerId="LiveId" clId="{903CFEA7-ED32-4E93-B7C4-6326B4F2B84B}" dt="2022-10-19T07:51:17.165" v="2246" actId="1076"/>
          <ac:cxnSpMkLst>
            <pc:docMk/>
            <pc:sldMk cId="20842419" sldId="1784"/>
            <ac:cxnSpMk id="12" creationId="{7A48A5BC-0DDF-45A0-AA6C-EBA7F340011B}"/>
          </ac:cxnSpMkLst>
        </pc:cxnChg>
        <pc:cxnChg chg="add mod">
          <ac:chgData name="Nathália Demetrio" userId="73b6c4bd58836735" providerId="LiveId" clId="{903CFEA7-ED32-4E93-B7C4-6326B4F2B84B}" dt="2022-10-19T08:11:50.769" v="2266" actId="1076"/>
          <ac:cxnSpMkLst>
            <pc:docMk/>
            <pc:sldMk cId="20842419" sldId="1784"/>
            <ac:cxnSpMk id="32" creationId="{509C9D62-8A1F-452D-B7B4-139DDF289F68}"/>
          </ac:cxnSpMkLst>
        </pc:cxnChg>
      </pc:sldChg>
      <pc:sldChg chg="addSp delSp modSp add mod ord">
        <pc:chgData name="Nathália Demetrio" userId="73b6c4bd58836735" providerId="LiveId" clId="{903CFEA7-ED32-4E93-B7C4-6326B4F2B84B}" dt="2022-10-21T11:19:46.354" v="7750"/>
        <pc:sldMkLst>
          <pc:docMk/>
          <pc:sldMk cId="837990829" sldId="1785"/>
        </pc:sldMkLst>
        <pc:spChg chg="mod">
          <ac:chgData name="Nathália Demetrio" userId="73b6c4bd58836735" providerId="LiveId" clId="{903CFEA7-ED32-4E93-B7C4-6326B4F2B84B}" dt="2022-10-20T11:20:59.469" v="3520" actId="20577"/>
          <ac:spMkLst>
            <pc:docMk/>
            <pc:sldMk cId="837990829" sldId="1785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1T11:18:47.349" v="7748" actId="478"/>
          <ac:spMkLst>
            <pc:docMk/>
            <pc:sldMk cId="837990829" sldId="1785"/>
            <ac:spMk id="9" creationId="{BEE4DC7F-84BC-4D7D-87F0-77CBC6CD70C8}"/>
          </ac:spMkLst>
        </pc:spChg>
        <pc:grpChg chg="del">
          <ac:chgData name="Nathália Demetrio" userId="73b6c4bd58836735" providerId="LiveId" clId="{903CFEA7-ED32-4E93-B7C4-6326B4F2B84B}" dt="2022-10-19T15:56:31.837" v="2876" actId="478"/>
          <ac:grpSpMkLst>
            <pc:docMk/>
            <pc:sldMk cId="837990829" sldId="1785"/>
            <ac:grpSpMk id="3" creationId="{FBE07406-86DA-B46B-2457-FB6A6BC9A73F}"/>
          </ac:grpSpMkLst>
        </pc:grpChg>
        <pc:graphicFrameChg chg="add mod modGraphic">
          <ac:chgData name="Nathália Demetrio" userId="73b6c4bd58836735" providerId="LiveId" clId="{903CFEA7-ED32-4E93-B7C4-6326B4F2B84B}" dt="2022-10-21T11:19:46.354" v="7750"/>
          <ac:graphicFrameMkLst>
            <pc:docMk/>
            <pc:sldMk cId="837990829" sldId="1785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19T15:56:31.837" v="2876" actId="478"/>
          <ac:picMkLst>
            <pc:docMk/>
            <pc:sldMk cId="837990829" sldId="1785"/>
            <ac:picMk id="4" creationId="{7A341090-1EAC-39A9-7373-2C7A4E58756E}"/>
          </ac:picMkLst>
        </pc:picChg>
        <pc:picChg chg="add mod">
          <ac:chgData name="Nathália Demetrio" userId="73b6c4bd58836735" providerId="LiveId" clId="{903CFEA7-ED32-4E93-B7C4-6326B4F2B84B}" dt="2022-10-19T15:57:01.428" v="2883" actId="1076"/>
          <ac:picMkLst>
            <pc:docMk/>
            <pc:sldMk cId="837990829" sldId="1785"/>
            <ac:picMk id="8" creationId="{DF77C9BF-B633-4CCC-808F-410994D11860}"/>
          </ac:picMkLst>
        </pc:picChg>
        <pc:picChg chg="add mod">
          <ac:chgData name="Nathália Demetrio" userId="73b6c4bd58836735" providerId="LiveId" clId="{903CFEA7-ED32-4E93-B7C4-6326B4F2B84B}" dt="2022-10-19T15:57:09.625" v="2886" actId="1076"/>
          <ac:picMkLst>
            <pc:docMk/>
            <pc:sldMk cId="837990829" sldId="1785"/>
            <ac:picMk id="10" creationId="{0B88C9D7-A500-472B-93FA-C56AF7186FBF}"/>
          </ac:picMkLst>
        </pc:picChg>
        <pc:picChg chg="add mod">
          <ac:chgData name="Nathália Demetrio" userId="73b6c4bd58836735" providerId="LiveId" clId="{903CFEA7-ED32-4E93-B7C4-6326B4F2B84B}" dt="2022-10-19T15:57:03.492" v="2884" actId="1076"/>
          <ac:picMkLst>
            <pc:docMk/>
            <pc:sldMk cId="837990829" sldId="1785"/>
            <ac:picMk id="11" creationId="{CD6C9AF3-B6BF-4930-99F7-C4DEBA5253E7}"/>
          </ac:picMkLst>
        </pc:picChg>
        <pc:picChg chg="add mod">
          <ac:chgData name="Nathália Demetrio" userId="73b6c4bd58836735" providerId="LiveId" clId="{903CFEA7-ED32-4E93-B7C4-6326B4F2B84B}" dt="2022-10-19T15:57:06.719" v="2885" actId="1076"/>
          <ac:picMkLst>
            <pc:docMk/>
            <pc:sldMk cId="837990829" sldId="1785"/>
            <ac:picMk id="12" creationId="{42E02113-4133-4D86-913C-3C56EF250B9D}"/>
          </ac:picMkLst>
        </pc:picChg>
        <pc:picChg chg="add mod">
          <ac:chgData name="Nathália Demetrio" userId="73b6c4bd58836735" providerId="LiveId" clId="{903CFEA7-ED32-4E93-B7C4-6326B4F2B84B}" dt="2022-10-19T15:57:12.137" v="2887" actId="1076"/>
          <ac:picMkLst>
            <pc:docMk/>
            <pc:sldMk cId="837990829" sldId="1785"/>
            <ac:picMk id="14" creationId="{D0E5F3B0-2DDD-4D70-A9A5-DEF9FCC510AF}"/>
          </ac:picMkLst>
        </pc:picChg>
      </pc:sldChg>
      <pc:sldChg chg="addSp delSp modSp add del mod modNotesTx">
        <pc:chgData name="Nathália Demetrio" userId="73b6c4bd58836735" providerId="LiveId" clId="{903CFEA7-ED32-4E93-B7C4-6326B4F2B84B}" dt="2022-10-20T23:16:01.299" v="7079" actId="47"/>
        <pc:sldMkLst>
          <pc:docMk/>
          <pc:sldMk cId="4057779360" sldId="1786"/>
        </pc:sldMkLst>
        <pc:spChg chg="mod">
          <ac:chgData name="Nathália Demetrio" userId="73b6c4bd58836735" providerId="LiveId" clId="{903CFEA7-ED32-4E93-B7C4-6326B4F2B84B}" dt="2022-10-19T21:06:25.357" v="3132" actId="20577"/>
          <ac:spMkLst>
            <pc:docMk/>
            <pc:sldMk cId="4057779360" sldId="1786"/>
            <ac:spMk id="2" creationId="{00000000-0000-0000-0000-000000000000}"/>
          </ac:spMkLst>
        </pc:spChg>
        <pc:spChg chg="add del mod">
          <ac:chgData name="Nathália Demetrio" userId="73b6c4bd58836735" providerId="LiveId" clId="{903CFEA7-ED32-4E93-B7C4-6326B4F2B84B}" dt="2022-10-20T11:24:57.254" v="3713"/>
          <ac:spMkLst>
            <pc:docMk/>
            <pc:sldMk cId="4057779360" sldId="1786"/>
            <ac:spMk id="3" creationId="{95FAB425-F970-4418-9400-5A5B03F48A82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4" creationId="{63BD33DD-FF76-4153-B764-9C2D22B1CDDA}"/>
          </ac:spMkLst>
        </pc:spChg>
        <pc:spChg chg="add mod">
          <ac:chgData name="Nathália Demetrio" userId="73b6c4bd58836735" providerId="LiveId" clId="{903CFEA7-ED32-4E93-B7C4-6326B4F2B84B}" dt="2022-10-20T11:23:29.986" v="3693" actId="1076"/>
          <ac:spMkLst>
            <pc:docMk/>
            <pc:sldMk cId="4057779360" sldId="1786"/>
            <ac:spMk id="5" creationId="{59602BFC-E49A-4E53-B1BE-D1075C408A87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6" creationId="{F3AACDE0-F29F-4E83-BB97-4F6D0C0DA121}"/>
          </ac:spMkLst>
        </pc:spChg>
        <pc:spChg chg="add mod">
          <ac:chgData name="Nathália Demetrio" userId="73b6c4bd58836735" providerId="LiveId" clId="{903CFEA7-ED32-4E93-B7C4-6326B4F2B84B}" dt="2022-10-20T11:23:25.099" v="3691"/>
          <ac:spMkLst>
            <pc:docMk/>
            <pc:sldMk cId="4057779360" sldId="1786"/>
            <ac:spMk id="7" creationId="{B960DA18-8634-4773-B30C-B04DE054D77B}"/>
          </ac:spMkLst>
        </pc:spChg>
        <pc:spChg chg="add del">
          <ac:chgData name="Nathália Demetrio" userId="73b6c4bd58836735" providerId="LiveId" clId="{903CFEA7-ED32-4E93-B7C4-6326B4F2B84B}" dt="2022-10-20T11:24:59.201" v="3715"/>
          <ac:spMkLst>
            <pc:docMk/>
            <pc:sldMk cId="4057779360" sldId="1786"/>
            <ac:spMk id="8" creationId="{EEBAF613-ABC4-427D-85C4-232A88684459}"/>
          </ac:spMkLst>
        </pc:spChg>
        <pc:spChg chg="add mod">
          <ac:chgData name="Nathália Demetrio" userId="73b6c4bd58836735" providerId="LiveId" clId="{903CFEA7-ED32-4E93-B7C4-6326B4F2B84B}" dt="2022-10-20T11:25:38.637" v="3765" actId="20577"/>
          <ac:spMkLst>
            <pc:docMk/>
            <pc:sldMk cId="4057779360" sldId="1786"/>
            <ac:spMk id="10" creationId="{DF58D393-CF92-4394-A60F-69364B9D0AE0}"/>
          </ac:spMkLst>
        </pc:spChg>
        <pc:spChg chg="del">
          <ac:chgData name="Nathália Demetrio" userId="73b6c4bd58836735" providerId="LiveId" clId="{903CFEA7-ED32-4E93-B7C4-6326B4F2B84B}" dt="2022-10-19T21:06:29.478" v="3133" actId="478"/>
          <ac:spMkLst>
            <pc:docMk/>
            <pc:sldMk cId="4057779360" sldId="1786"/>
            <ac:spMk id="11" creationId="{611483F6-2336-8284-3C26-4FF2685C958B}"/>
          </ac:spMkLst>
        </pc:spChg>
        <pc:spChg chg="add mod">
          <ac:chgData name="Nathália Demetrio" userId="73b6c4bd58836735" providerId="LiveId" clId="{903CFEA7-ED32-4E93-B7C4-6326B4F2B84B}" dt="2022-10-20T11:26:14.121" v="3893" actId="12"/>
          <ac:spMkLst>
            <pc:docMk/>
            <pc:sldMk cId="4057779360" sldId="1786"/>
            <ac:spMk id="13" creationId="{8076E2FE-7B9E-4D67-AA3F-44AC6552238B}"/>
          </ac:spMkLst>
        </pc:spChg>
        <pc:spChg chg="add mod">
          <ac:chgData name="Nathália Demetrio" userId="73b6c4bd58836735" providerId="LiveId" clId="{903CFEA7-ED32-4E93-B7C4-6326B4F2B84B}" dt="2022-10-20T11:34:32.929" v="4494"/>
          <ac:spMkLst>
            <pc:docMk/>
            <pc:sldMk cId="4057779360" sldId="1786"/>
            <ac:spMk id="15" creationId="{08864887-E647-4974-8856-471C1FAD9969}"/>
          </ac:spMkLst>
        </pc:spChg>
        <pc:spChg chg="add mod">
          <ac:chgData name="Nathália Demetrio" userId="73b6c4bd58836735" providerId="LiveId" clId="{903CFEA7-ED32-4E93-B7C4-6326B4F2B84B}" dt="2022-10-20T11:35:10.325" v="4601" actId="20577"/>
          <ac:spMkLst>
            <pc:docMk/>
            <pc:sldMk cId="4057779360" sldId="1786"/>
            <ac:spMk id="16" creationId="{4EB32126-2C93-4FAE-B370-411DAB41A35A}"/>
          </ac:spMkLst>
        </pc:spChg>
        <pc:grpChg chg="del">
          <ac:chgData name="Nathália Demetrio" userId="73b6c4bd58836735" providerId="LiveId" clId="{903CFEA7-ED32-4E93-B7C4-6326B4F2B84B}" dt="2022-10-19T21:06:29.478" v="3133" actId="478"/>
          <ac:grpSpMkLst>
            <pc:docMk/>
            <pc:sldMk cId="4057779360" sldId="1786"/>
            <ac:grpSpMk id="6" creationId="{E736013B-72D2-D8AF-2E49-E952D8F1A0D6}"/>
          </ac:grpSpMkLst>
        </pc:grpChg>
        <pc:picChg chg="del">
          <ac:chgData name="Nathália Demetrio" userId="73b6c4bd58836735" providerId="LiveId" clId="{903CFEA7-ED32-4E93-B7C4-6326B4F2B84B}" dt="2022-10-19T21:06:31.717" v="3135" actId="478"/>
          <ac:picMkLst>
            <pc:docMk/>
            <pc:sldMk cId="4057779360" sldId="1786"/>
            <ac:picMk id="5" creationId="{03C4A9E6-843A-E0D9-1D6B-FFA1D9341887}"/>
          </ac:picMkLst>
        </pc:picChg>
        <pc:picChg chg="add mod modCrop">
          <ac:chgData name="Nathália Demetrio" userId="73b6c4bd58836735" providerId="LiveId" clId="{903CFEA7-ED32-4E93-B7C4-6326B4F2B84B}" dt="2022-10-20T11:25:40.604" v="3766" actId="1076"/>
          <ac:picMkLst>
            <pc:docMk/>
            <pc:sldMk cId="4057779360" sldId="1786"/>
            <ac:picMk id="9" creationId="{2C792E85-AB7C-4152-97F3-953BBB78CAE5}"/>
          </ac:picMkLst>
        </pc:picChg>
        <pc:picChg chg="add mod">
          <ac:chgData name="Nathália Demetrio" userId="73b6c4bd58836735" providerId="LiveId" clId="{903CFEA7-ED32-4E93-B7C4-6326B4F2B84B}" dt="2022-10-20T11:27:02.246" v="3897" actId="1076"/>
          <ac:picMkLst>
            <pc:docMk/>
            <pc:sldMk cId="4057779360" sldId="1786"/>
            <ac:picMk id="12" creationId="{3D37A9EC-3A5D-4667-BA90-DAAD868014C8}"/>
          </ac:picMkLst>
        </pc:picChg>
        <pc:picChg chg="add mod">
          <ac:chgData name="Nathália Demetrio" userId="73b6c4bd58836735" providerId="LiveId" clId="{903CFEA7-ED32-4E93-B7C4-6326B4F2B84B}" dt="2022-10-20T11:27:01.282" v="3896" actId="1076"/>
          <ac:picMkLst>
            <pc:docMk/>
            <pc:sldMk cId="4057779360" sldId="1786"/>
            <ac:picMk id="1028" creationId="{93F968A3-C666-4343-876A-296830999F9E}"/>
          </ac:picMkLst>
        </pc:picChg>
        <pc:picChg chg="add mod">
          <ac:chgData name="Nathália Demetrio" userId="73b6c4bd58836735" providerId="LiveId" clId="{903CFEA7-ED32-4E93-B7C4-6326B4F2B84B}" dt="2022-10-20T11:27:22.784" v="3900" actId="1076"/>
          <ac:picMkLst>
            <pc:docMk/>
            <pc:sldMk cId="4057779360" sldId="1786"/>
            <ac:picMk id="1030" creationId="{B5F4231F-3640-4D51-8884-782955180DF6}"/>
          </ac:picMkLst>
        </pc:picChg>
      </pc:sldChg>
      <pc:sldChg chg="addSp delSp modSp add del mod">
        <pc:chgData name="Nathália Demetrio" userId="73b6c4bd58836735" providerId="LiveId" clId="{903CFEA7-ED32-4E93-B7C4-6326B4F2B84B}" dt="2022-10-20T23:16:06.965" v="7080" actId="47"/>
        <pc:sldMkLst>
          <pc:docMk/>
          <pc:sldMk cId="3636794409" sldId="1787"/>
        </pc:sldMkLst>
        <pc:spChg chg="mod">
          <ac:chgData name="Nathália Demetrio" userId="73b6c4bd58836735" providerId="LiveId" clId="{903CFEA7-ED32-4E93-B7C4-6326B4F2B84B}" dt="2022-10-19T21:06:49.045" v="3142" actId="20577"/>
          <ac:spMkLst>
            <pc:docMk/>
            <pc:sldMk cId="3636794409" sldId="1787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3" creationId="{F22BA3B9-5ABF-4B7F-9070-A65AD0D6E9D8}"/>
          </ac:spMkLst>
        </pc:spChg>
        <pc:spChg chg="add mod">
          <ac:chgData name="Nathália Demetrio" userId="73b6c4bd58836735" providerId="LiveId" clId="{903CFEA7-ED32-4E93-B7C4-6326B4F2B84B}" dt="2022-10-20T11:28:15.780" v="3903" actId="1076"/>
          <ac:spMkLst>
            <pc:docMk/>
            <pc:sldMk cId="3636794409" sldId="1787"/>
            <ac:spMk id="5" creationId="{85A950D9-527F-436B-9B7D-B0D59EF4B9E6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6" creationId="{1A25E369-86FD-4019-8E38-7300C2161670}"/>
          </ac:spMkLst>
        </pc:spChg>
        <pc:spChg chg="add mod">
          <ac:chgData name="Nathália Demetrio" userId="73b6c4bd58836735" providerId="LiveId" clId="{903CFEA7-ED32-4E93-B7C4-6326B4F2B84B}" dt="2022-10-20T11:23:18.455" v="3690" actId="2085"/>
          <ac:spMkLst>
            <pc:docMk/>
            <pc:sldMk cId="3636794409" sldId="1787"/>
            <ac:spMk id="7" creationId="{91BC7CE6-6DA8-466A-B4F1-21513DE0CB0B}"/>
          </ac:spMkLst>
        </pc:spChg>
        <pc:spChg chg="add mod">
          <ac:chgData name="Nathália Demetrio" userId="73b6c4bd58836735" providerId="LiveId" clId="{903CFEA7-ED32-4E93-B7C4-6326B4F2B84B}" dt="2022-10-20T11:33:40.773" v="4414" actId="20577"/>
          <ac:spMkLst>
            <pc:docMk/>
            <pc:sldMk cId="3636794409" sldId="1787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11:34:15.734" v="4491" actId="6549"/>
          <ac:spMkLst>
            <pc:docMk/>
            <pc:sldMk cId="3636794409" sldId="1787"/>
            <ac:spMk id="10" creationId="{2F97BB34-C0DC-4EE5-9CEE-C2A021A774E8}"/>
          </ac:spMkLst>
        </pc:spChg>
        <pc:spChg chg="add mod">
          <ac:chgData name="Nathália Demetrio" userId="73b6c4bd58836735" providerId="LiveId" clId="{903CFEA7-ED32-4E93-B7C4-6326B4F2B84B}" dt="2022-10-20T11:30:31.044" v="3926" actId="20577"/>
          <ac:spMkLst>
            <pc:docMk/>
            <pc:sldMk cId="3636794409" sldId="1787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11:33:19.870" v="4372" actId="12"/>
          <ac:spMkLst>
            <pc:docMk/>
            <pc:sldMk cId="3636794409" sldId="1787"/>
            <ac:spMk id="12" creationId="{C55CC4C5-DB23-4A68-8C8D-BBB2D112A4C2}"/>
          </ac:spMkLst>
        </pc:spChg>
        <pc:spChg chg="add mod">
          <ac:chgData name="Nathália Demetrio" userId="73b6c4bd58836735" providerId="LiveId" clId="{903CFEA7-ED32-4E93-B7C4-6326B4F2B84B}" dt="2022-10-20T11:34:31.185" v="4493" actId="571"/>
          <ac:spMkLst>
            <pc:docMk/>
            <pc:sldMk cId="3636794409" sldId="1787"/>
            <ac:spMk id="13" creationId="{1BE3DC00-3191-4C49-8B25-F54E722ED07D}"/>
          </ac:spMkLst>
        </pc:spChg>
        <pc:spChg chg="add del mod">
          <ac:chgData name="Nathália Demetrio" userId="73b6c4bd58836735" providerId="LiveId" clId="{903CFEA7-ED32-4E93-B7C4-6326B4F2B84B}" dt="2022-10-20T11:45:02.091" v="4663" actId="478"/>
          <ac:spMkLst>
            <pc:docMk/>
            <pc:sldMk cId="3636794409" sldId="1787"/>
            <ac:spMk id="14" creationId="{B1A7546D-8321-4558-B9A3-CF858673F8B3}"/>
          </ac:spMkLst>
        </pc:spChg>
        <pc:picChg chg="add del mod">
          <ac:chgData name="Nathália Demetrio" userId="73b6c4bd58836735" providerId="LiveId" clId="{903CFEA7-ED32-4E93-B7C4-6326B4F2B84B}" dt="2022-10-19T21:08:18.153" v="3161" actId="21"/>
          <ac:picMkLst>
            <pc:docMk/>
            <pc:sldMk cId="3636794409" sldId="1787"/>
            <ac:picMk id="3" creationId="{047AA6ED-B237-4BB5-819D-235D4D64F323}"/>
          </ac:picMkLst>
        </pc:picChg>
        <pc:picChg chg="add mod">
          <ac:chgData name="Nathália Demetrio" userId="73b6c4bd58836735" providerId="LiveId" clId="{903CFEA7-ED32-4E93-B7C4-6326B4F2B84B}" dt="2022-10-20T11:27:28.117" v="3902" actId="1076"/>
          <ac:picMkLst>
            <pc:docMk/>
            <pc:sldMk cId="3636794409" sldId="1787"/>
            <ac:picMk id="4" creationId="{469DB099-CB0D-46A9-9294-DB146537F431}"/>
          </ac:picMkLst>
        </pc:picChg>
        <pc:picChg chg="add mod">
          <ac:chgData name="Nathália Demetrio" userId="73b6c4bd58836735" providerId="LiveId" clId="{903CFEA7-ED32-4E93-B7C4-6326B4F2B84B}" dt="2022-10-20T11:28:20.466" v="3905" actId="1076"/>
          <ac:picMkLst>
            <pc:docMk/>
            <pc:sldMk cId="3636794409" sldId="1787"/>
            <ac:picMk id="2050" creationId="{8D6AE1B7-6214-4BCA-A713-B750C2FB6285}"/>
          </ac:picMkLst>
        </pc:picChg>
      </pc:sldChg>
      <pc:sldChg chg="add del">
        <pc:chgData name="Nathália Demetrio" userId="73b6c4bd58836735" providerId="LiveId" clId="{903CFEA7-ED32-4E93-B7C4-6326B4F2B84B}" dt="2022-10-20T11:20:32.741" v="3508"/>
        <pc:sldMkLst>
          <pc:docMk/>
          <pc:sldMk cId="1276577475" sldId="1788"/>
        </pc:sldMkLst>
      </pc:sldChg>
      <pc:sldChg chg="addSp delSp modSp add del mod">
        <pc:chgData name="Nathália Demetrio" userId="73b6c4bd58836735" providerId="LiveId" clId="{903CFEA7-ED32-4E93-B7C4-6326B4F2B84B}" dt="2022-10-20T23:15:22.885" v="7076" actId="2696"/>
        <pc:sldMkLst>
          <pc:docMk/>
          <pc:sldMk cId="3290440544" sldId="1788"/>
        </pc:sldMkLst>
        <pc:spChg chg="mod">
          <ac:chgData name="Nathália Demetrio" userId="73b6c4bd58836735" providerId="LiveId" clId="{903CFEA7-ED32-4E93-B7C4-6326B4F2B84B}" dt="2022-10-20T11:21:30.156" v="3582" actId="20577"/>
          <ac:spMkLst>
            <pc:docMk/>
            <pc:sldMk cId="3290440544" sldId="1788"/>
            <ac:spMk id="2" creationId="{00000000-0000-0000-0000-000000000000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9" creationId="{AF184564-5651-45E9-833D-5C42E2CA5BD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5" creationId="{F73B792B-B6B2-4299-BEF9-700B50175F67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6" creationId="{D9D8E26D-268D-40FF-9615-57A782083DE5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7" creationId="{1FEDE95D-073F-47F1-8CA5-7C9FB22E1D5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8" creationId="{0F9826ED-3748-4C74-B7F5-0B7083911671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19" creationId="{92024A58-7849-4BA4-8C4A-DD82C02F884A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0" creationId="{1DFB29B9-258A-4DAE-AEE2-F564445E5BC2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1" creationId="{7A35BCE3-144A-4C87-A58B-F216955861B8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2" creationId="{4A5D2992-6F94-4BE5-9C44-26618EE95AED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3" creationId="{188DD2CA-1C47-41A8-B00F-FEDC2FC092FB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4" creationId="{28F93062-65CB-4847-B95B-EB2083FA6BA4}"/>
          </ac:spMkLst>
        </pc:spChg>
        <pc:spChg chg="add mod">
          <ac:chgData name="Nathália Demetrio" userId="73b6c4bd58836735" providerId="LiveId" clId="{903CFEA7-ED32-4E93-B7C4-6326B4F2B84B}" dt="2022-10-20T11:38:23.127" v="4606" actId="1076"/>
          <ac:spMkLst>
            <pc:docMk/>
            <pc:sldMk cId="3290440544" sldId="1788"/>
            <ac:spMk id="25" creationId="{A1058D9F-56B7-4EC6-9C22-996026F48D70}"/>
          </ac:spMkLst>
        </pc:spChg>
        <pc:spChg chg="add mod">
          <ac:chgData name="Nathália Demetrio" userId="73b6c4bd58836735" providerId="LiveId" clId="{903CFEA7-ED32-4E93-B7C4-6326B4F2B84B}" dt="2022-10-20T11:38:55.496" v="4608" actId="1076"/>
          <ac:spMkLst>
            <pc:docMk/>
            <pc:sldMk cId="3290440544" sldId="1788"/>
            <ac:spMk id="34" creationId="{C6659044-E17A-4FD1-A303-BE8F4A1BDE7B}"/>
          </ac:spMkLst>
        </pc:spChg>
        <pc:grpChg chg="add mod">
          <ac:chgData name="Nathália Demetrio" userId="73b6c4bd58836735" providerId="LiveId" clId="{903CFEA7-ED32-4E93-B7C4-6326B4F2B84B}" dt="2022-10-20T11:38:23.127" v="4606" actId="1076"/>
          <ac:grpSpMkLst>
            <pc:docMk/>
            <pc:sldMk cId="3290440544" sldId="1788"/>
            <ac:grpSpMk id="3" creationId="{D00C82D4-81D4-4A9E-A34E-6331277136C6}"/>
          </ac:grpSpMkLst>
        </pc:grpChg>
        <pc:graphicFrameChg chg="del">
          <ac:chgData name="Nathália Demetrio" userId="73b6c4bd58836735" providerId="LiveId" clId="{903CFEA7-ED32-4E93-B7C4-6326B4F2B84B}" dt="2022-10-20T11:20:53.094" v="3512" actId="478"/>
          <ac:graphicFrameMkLst>
            <pc:docMk/>
            <pc:sldMk cId="3290440544" sldId="1788"/>
            <ac:graphicFrameMk id="13" creationId="{D2F08F00-279D-42DB-9B12-063DD3D32635}"/>
          </ac:graphicFrameMkLst>
        </pc:graphicFrame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8" creationId="{DF77C9BF-B633-4CCC-808F-410994D11860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0" creationId="{0B88C9D7-A500-472B-93FA-C56AF7186FBF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1" creationId="{CD6C9AF3-B6BF-4930-99F7-C4DEBA5253E7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2" creationId="{42E02113-4133-4D86-913C-3C56EF250B9D}"/>
          </ac:picMkLst>
        </pc:picChg>
        <pc:picChg chg="del">
          <ac:chgData name="Nathália Demetrio" userId="73b6c4bd58836735" providerId="LiveId" clId="{903CFEA7-ED32-4E93-B7C4-6326B4F2B84B}" dt="2022-10-20T11:20:53.094" v="3512" actId="478"/>
          <ac:picMkLst>
            <pc:docMk/>
            <pc:sldMk cId="3290440544" sldId="1788"/>
            <ac:picMk id="14" creationId="{D0E5F3B0-2DDD-4D70-A9A5-DEF9FCC510AF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6" creationId="{93902952-0974-450A-B688-9B19EABAB2E6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7" creationId="{27CEEE62-DB39-4114-B423-3BBE9D6C43AC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8" creationId="{F7D27AE0-CE75-49B6-90AC-EA407646D14E}"/>
          </ac:picMkLst>
        </pc:picChg>
        <pc:picChg chg="add mod">
          <ac:chgData name="Nathália Demetrio" userId="73b6c4bd58836735" providerId="LiveId" clId="{903CFEA7-ED32-4E93-B7C4-6326B4F2B84B}" dt="2022-10-20T11:38:23.127" v="4606" actId="1076"/>
          <ac:picMkLst>
            <pc:docMk/>
            <pc:sldMk cId="3290440544" sldId="1788"/>
            <ac:picMk id="29" creationId="{A5DA3735-083A-4FB6-8FF8-44D0917E3B0A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0" creationId="{1F56080E-1852-4A6B-A02D-B814321235D3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1" creationId="{00A2D043-9C50-4627-8BD5-66553AA14692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2" creationId="{533EEDD7-FBBD-43B7-B8A5-1C3A233FD18F}"/>
          </ac:picMkLst>
        </pc:picChg>
        <pc:picChg chg="add mod">
          <ac:chgData name="Nathália Demetrio" userId="73b6c4bd58836735" providerId="LiveId" clId="{903CFEA7-ED32-4E93-B7C4-6326B4F2B84B}" dt="2022-10-20T11:38:55.496" v="4608" actId="1076"/>
          <ac:picMkLst>
            <pc:docMk/>
            <pc:sldMk cId="3290440544" sldId="1788"/>
            <ac:picMk id="33" creationId="{D5DADEA2-9241-4A99-9BB0-C6140ACE07A5}"/>
          </ac:picMkLst>
        </pc:picChg>
      </pc:sldChg>
      <pc:sldChg chg="add del">
        <pc:chgData name="Nathália Demetrio" userId="73b6c4bd58836735" providerId="LiveId" clId="{903CFEA7-ED32-4E93-B7C4-6326B4F2B84B}" dt="2022-10-20T11:40:57.030" v="4624" actId="47"/>
        <pc:sldMkLst>
          <pc:docMk/>
          <pc:sldMk cId="3954220288" sldId="1789"/>
        </pc:sldMkLst>
      </pc:sldChg>
      <pc:sldChg chg="addSp delSp modSp add del mod ord modNotesTx">
        <pc:chgData name="Nathália Demetrio" userId="73b6c4bd58836735" providerId="LiveId" clId="{903CFEA7-ED32-4E93-B7C4-6326B4F2B84B}" dt="2022-10-21T08:39:15.862" v="7522" actId="47"/>
        <pc:sldMkLst>
          <pc:docMk/>
          <pc:sldMk cId="2967834589" sldId="1790"/>
        </pc:sldMkLst>
        <pc:spChg chg="mod">
          <ac:chgData name="Nathália Demetrio" userId="73b6c4bd58836735" providerId="LiveId" clId="{903CFEA7-ED32-4E93-B7C4-6326B4F2B84B}" dt="2022-10-20T23:18:56.731" v="7116" actId="14100"/>
          <ac:spMkLst>
            <pc:docMk/>
            <pc:sldMk cId="2967834589" sldId="1790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0T22:43:02.742" v="7043" actId="1076"/>
          <ac:spMkLst>
            <pc:docMk/>
            <pc:sldMk cId="2967834589" sldId="1790"/>
            <ac:spMk id="5" creationId="{85A950D9-527F-436B-9B7D-B0D59EF4B9E6}"/>
          </ac:spMkLst>
        </pc:spChg>
        <pc:spChg chg="mod">
          <ac:chgData name="Nathália Demetrio" userId="73b6c4bd58836735" providerId="LiveId" clId="{903CFEA7-ED32-4E93-B7C4-6326B4F2B84B}" dt="2022-10-20T22:36:17.127" v="6847" actId="1076"/>
          <ac:spMkLst>
            <pc:docMk/>
            <pc:sldMk cId="2967834589" sldId="1790"/>
            <ac:spMk id="6" creationId="{1A25E369-86FD-4019-8E38-7300C2161670}"/>
          </ac:spMkLst>
        </pc:spChg>
        <pc:spChg chg="mod">
          <ac:chgData name="Nathália Demetrio" userId="73b6c4bd58836735" providerId="LiveId" clId="{903CFEA7-ED32-4E93-B7C4-6326B4F2B84B}" dt="2022-10-20T22:36:21.425" v="6849" actId="1076"/>
          <ac:spMkLst>
            <pc:docMk/>
            <pc:sldMk cId="2967834589" sldId="1790"/>
            <ac:spMk id="7" creationId="{91BC7CE6-6DA8-466A-B4F1-21513DE0CB0B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9" creationId="{7B2238B8-A243-49E6-AA74-C25A0B709D98}"/>
          </ac:spMkLst>
        </pc:spChg>
        <pc:spChg chg="add mod">
          <ac:chgData name="Nathália Demetrio" userId="73b6c4bd58836735" providerId="LiveId" clId="{903CFEA7-ED32-4E93-B7C4-6326B4F2B84B}" dt="2022-10-20T22:42:16.889" v="7039" actId="20577"/>
          <ac:spMkLst>
            <pc:docMk/>
            <pc:sldMk cId="2967834589" sldId="1790"/>
            <ac:spMk id="10" creationId="{2587CA49-B2F1-477B-9B1A-13C13DB8E113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0" creationId="{2F97BB34-C0DC-4EE5-9CEE-C2A021A774E8}"/>
          </ac:spMkLst>
        </pc:spChg>
        <pc:spChg chg="mod">
          <ac:chgData name="Nathália Demetrio" userId="73b6c4bd58836735" providerId="LiveId" clId="{903CFEA7-ED32-4E93-B7C4-6326B4F2B84B}" dt="2022-10-20T22:27:39.673" v="6472" actId="1076"/>
          <ac:spMkLst>
            <pc:docMk/>
            <pc:sldMk cId="2967834589" sldId="1790"/>
            <ac:spMk id="11" creationId="{201737D3-0086-43F2-88F2-AA3E1079B587}"/>
          </ac:spMkLst>
        </pc:spChg>
        <pc:spChg chg="add mod">
          <ac:chgData name="Nathália Demetrio" userId="73b6c4bd58836735" providerId="LiveId" clId="{903CFEA7-ED32-4E93-B7C4-6326B4F2B84B}" dt="2022-10-20T22:45:11.648" v="7059" actId="20577"/>
          <ac:spMkLst>
            <pc:docMk/>
            <pc:sldMk cId="2967834589" sldId="1790"/>
            <ac:spMk id="12" creationId="{04BF7C45-0292-431F-86CA-E98B8C35C175}"/>
          </ac:spMkLst>
        </pc:spChg>
        <pc:spChg chg="del">
          <ac:chgData name="Nathália Demetrio" userId="73b6c4bd58836735" providerId="LiveId" clId="{903CFEA7-ED32-4E93-B7C4-6326B4F2B84B}" dt="2022-10-20T11:41:44.275" v="4659" actId="478"/>
          <ac:spMkLst>
            <pc:docMk/>
            <pc:sldMk cId="2967834589" sldId="1790"/>
            <ac:spMk id="12" creationId="{C55CC4C5-DB23-4A68-8C8D-BBB2D112A4C2}"/>
          </ac:spMkLst>
        </pc:spChg>
        <pc:spChg chg="del mod">
          <ac:chgData name="Nathália Demetrio" userId="73b6c4bd58836735" providerId="LiveId" clId="{903CFEA7-ED32-4E93-B7C4-6326B4F2B84B}" dt="2022-10-20T22:27:37.400" v="6471" actId="478"/>
          <ac:spMkLst>
            <pc:docMk/>
            <pc:sldMk cId="2967834589" sldId="1790"/>
            <ac:spMk id="13" creationId="{1BE3DC00-3191-4C49-8B25-F54E722ED07D}"/>
          </ac:spMkLst>
        </pc:spChg>
        <pc:spChg chg="del">
          <ac:chgData name="Nathália Demetrio" userId="73b6c4bd58836735" providerId="LiveId" clId="{903CFEA7-ED32-4E93-B7C4-6326B4F2B84B}" dt="2022-10-20T11:41:41.676" v="4658" actId="478"/>
          <ac:spMkLst>
            <pc:docMk/>
            <pc:sldMk cId="2967834589" sldId="1790"/>
            <ac:spMk id="14" creationId="{B1A7546D-8321-4558-B9A3-CF858673F8B3}"/>
          </ac:spMkLst>
        </pc:spChg>
        <pc:spChg chg="add mod">
          <ac:chgData name="Nathália Demetrio" userId="73b6c4bd58836735" providerId="LiveId" clId="{903CFEA7-ED32-4E93-B7C4-6326B4F2B84B}" dt="2022-10-20T22:36:22.923" v="6850" actId="1076"/>
          <ac:spMkLst>
            <pc:docMk/>
            <pc:sldMk cId="2967834589" sldId="1790"/>
            <ac:spMk id="14" creationId="{C4FF2806-73D4-49BD-927A-3F74EA9075A2}"/>
          </ac:spMkLst>
        </pc:spChg>
        <pc:spChg chg="add mod">
          <ac:chgData name="Nathália Demetrio" userId="73b6c4bd58836735" providerId="LiveId" clId="{903CFEA7-ED32-4E93-B7C4-6326B4F2B84B}" dt="2022-10-20T22:45:14.961" v="7060" actId="1076"/>
          <ac:spMkLst>
            <pc:docMk/>
            <pc:sldMk cId="2967834589" sldId="1790"/>
            <ac:spMk id="26" creationId="{47B47E28-176F-4F1E-AD75-2917AA41FF60}"/>
          </ac:spMkLst>
        </pc:spChg>
        <pc:picChg chg="del">
          <ac:chgData name="Nathália Demetrio" userId="73b6c4bd58836735" providerId="LiveId" clId="{903CFEA7-ED32-4E93-B7C4-6326B4F2B84B}" dt="2022-10-20T11:41:33.548" v="4654" actId="478"/>
          <ac:picMkLst>
            <pc:docMk/>
            <pc:sldMk cId="2967834589" sldId="1790"/>
            <ac:picMk id="4" creationId="{469DB099-CB0D-46A9-9294-DB146537F431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8" creationId="{211FB282-B9C0-4C95-831A-51EA3F7173ED}"/>
          </ac:picMkLst>
        </pc:picChg>
        <pc:picChg chg="add mod">
          <ac:chgData name="Nathália Demetrio" userId="73b6c4bd58836735" providerId="LiveId" clId="{903CFEA7-ED32-4E93-B7C4-6326B4F2B84B}" dt="2022-10-20T11:41:38.727" v="4657" actId="1076"/>
          <ac:picMkLst>
            <pc:docMk/>
            <pc:sldMk cId="2967834589" sldId="1790"/>
            <ac:picMk id="15" creationId="{25AEA0A2-7D00-4D5B-A6CE-3003A31A235A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16" creationId="{6A9A2B9D-B960-479D-A553-939F02C77467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18" creationId="{01E6068E-8711-4070-8E03-CD475ED563D5}"/>
          </ac:picMkLst>
        </pc:picChg>
        <pc:picChg chg="add del mod">
          <ac:chgData name="Nathália Demetrio" userId="73b6c4bd58836735" providerId="LiveId" clId="{903CFEA7-ED32-4E93-B7C4-6326B4F2B84B}" dt="2022-10-20T22:26:08.571" v="6361" actId="21"/>
          <ac:picMkLst>
            <pc:docMk/>
            <pc:sldMk cId="2967834589" sldId="1790"/>
            <ac:picMk id="20" creationId="{3187E064-911C-4504-A3CD-BA057A7AD46C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2" creationId="{DA5E884E-0A91-4BDB-A7AF-248904EF4908}"/>
          </ac:picMkLst>
        </pc:picChg>
        <pc:picChg chg="add del mod">
          <ac:chgData name="Nathália Demetrio" userId="73b6c4bd58836735" providerId="LiveId" clId="{903CFEA7-ED32-4E93-B7C4-6326B4F2B84B}" dt="2022-10-20T22:25:58.019" v="6355" actId="21"/>
          <ac:picMkLst>
            <pc:docMk/>
            <pc:sldMk cId="2967834589" sldId="1790"/>
            <ac:picMk id="24" creationId="{B245CAE1-606C-43C2-B302-9672D0932EB5}"/>
          </ac:picMkLst>
        </pc:picChg>
        <pc:picChg chg="add mod">
          <ac:chgData name="Nathália Demetrio" userId="73b6c4bd58836735" providerId="LiveId" clId="{903CFEA7-ED32-4E93-B7C4-6326B4F2B84B}" dt="2022-10-20T23:03:24.447" v="7065" actId="1076"/>
          <ac:picMkLst>
            <pc:docMk/>
            <pc:sldMk cId="2967834589" sldId="1790"/>
            <ac:picMk id="27" creationId="{495C52A8-AE91-478F-853F-FE6A9FD0BB7B}"/>
          </ac:picMkLst>
        </pc:picChg>
        <pc:picChg chg="add del mod">
          <ac:chgData name="Nathália Demetrio" userId="73b6c4bd58836735" providerId="LiveId" clId="{903CFEA7-ED32-4E93-B7C4-6326B4F2B84B}" dt="2022-10-20T23:17:59.120" v="7099" actId="21"/>
          <ac:picMkLst>
            <pc:docMk/>
            <pc:sldMk cId="2967834589" sldId="1790"/>
            <ac:picMk id="29" creationId="{F927EEDF-5532-44AB-93C4-0A10A0688B5D}"/>
          </ac:picMkLst>
        </pc:picChg>
        <pc:picChg chg="add mod">
          <ac:chgData name="Nathália Demetrio" userId="73b6c4bd58836735" providerId="LiveId" clId="{903CFEA7-ED32-4E93-B7C4-6326B4F2B84B}" dt="2022-10-20T22:43:04.300" v="7044" actId="1076"/>
          <ac:picMkLst>
            <pc:docMk/>
            <pc:sldMk cId="2967834589" sldId="1790"/>
            <ac:picMk id="1026" creationId="{F757447E-2DF8-4DD6-BB28-C5C71E539287}"/>
          </ac:picMkLst>
        </pc:picChg>
        <pc:picChg chg="del">
          <ac:chgData name="Nathália Demetrio" userId="73b6c4bd58836735" providerId="LiveId" clId="{903CFEA7-ED32-4E93-B7C4-6326B4F2B84B}" dt="2022-10-20T11:41:41.676" v="4658" actId="478"/>
          <ac:picMkLst>
            <pc:docMk/>
            <pc:sldMk cId="2967834589" sldId="1790"/>
            <ac:picMk id="2050" creationId="{8D6AE1B7-6214-4BCA-A713-B750C2FB6285}"/>
          </ac:picMkLst>
        </pc:picChg>
      </pc:sldChg>
      <pc:sldChg chg="addSp delSp modSp add mod ord modAnim">
        <pc:chgData name="Nathália Demetrio" userId="73b6c4bd58836735" providerId="LiveId" clId="{903CFEA7-ED32-4E93-B7C4-6326B4F2B84B}" dt="2022-10-20T17:20:34.790" v="5189"/>
        <pc:sldMkLst>
          <pc:docMk/>
          <pc:sldMk cId="575108973" sldId="1791"/>
        </pc:sldMkLst>
        <pc:spChg chg="mod">
          <ac:chgData name="Nathália Demetrio" userId="73b6c4bd58836735" providerId="LiveId" clId="{903CFEA7-ED32-4E93-B7C4-6326B4F2B84B}" dt="2022-10-20T17:19:48.876" v="5183" actId="14100"/>
          <ac:spMkLst>
            <pc:docMk/>
            <pc:sldMk cId="575108973" sldId="1791"/>
            <ac:spMk id="2" creationId="{00000000-0000-0000-0000-000000000000}"/>
          </ac:spMkLst>
        </pc:spChg>
        <pc:grpChg chg="del">
          <ac:chgData name="Nathália Demetrio" userId="73b6c4bd58836735" providerId="LiveId" clId="{903CFEA7-ED32-4E93-B7C4-6326B4F2B84B}" dt="2022-10-20T16:42:17.535" v="5010" actId="478"/>
          <ac:grpSpMkLst>
            <pc:docMk/>
            <pc:sldMk cId="575108973" sldId="1791"/>
            <ac:grpSpMk id="8" creationId="{EF2852D7-173B-4EA5-966E-3B0A72E8D40E}"/>
          </ac:grpSpMkLst>
        </pc:grp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3" creationId="{86CD32CC-9071-132A-3687-6D0BA3DE2A29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4" creationId="{93D32EDD-ACBF-786B-2F60-D8C2F2C9B4A6}"/>
          </ac:picMkLst>
        </pc:picChg>
        <pc:picChg chg="del">
          <ac:chgData name="Nathália Demetrio" userId="73b6c4bd58836735" providerId="LiveId" clId="{903CFEA7-ED32-4E93-B7C4-6326B4F2B84B}" dt="2022-10-20T16:42:17.535" v="5010" actId="478"/>
          <ac:picMkLst>
            <pc:docMk/>
            <pc:sldMk cId="575108973" sldId="1791"/>
            <ac:picMk id="5" creationId="{241ED20D-55CE-E542-0815-6CDFE0AE43F9}"/>
          </ac:picMkLst>
        </pc:picChg>
        <pc:picChg chg="add del mod">
          <ac:chgData name="Nathália Demetrio" userId="73b6c4bd58836735" providerId="LiveId" clId="{903CFEA7-ED32-4E93-B7C4-6326B4F2B84B}" dt="2022-10-20T16:44:29.790" v="5041" actId="478"/>
          <ac:picMkLst>
            <pc:docMk/>
            <pc:sldMk cId="575108973" sldId="1791"/>
            <ac:picMk id="7" creationId="{A1339FC5-64AD-4138-A171-41D2C5D3E7A8}"/>
          </ac:picMkLst>
        </pc:picChg>
        <pc:picChg chg="add mod">
          <ac:chgData name="Nathália Demetrio" userId="73b6c4bd58836735" providerId="LiveId" clId="{903CFEA7-ED32-4E93-B7C4-6326B4F2B84B}" dt="2022-10-20T16:48:30.549" v="5082" actId="1076"/>
          <ac:picMkLst>
            <pc:docMk/>
            <pc:sldMk cId="575108973" sldId="1791"/>
            <ac:picMk id="14" creationId="{C8FFF5A2-822D-4278-A80E-FC9827D100DC}"/>
          </ac:picMkLst>
        </pc:picChg>
        <pc:picChg chg="add del mod">
          <ac:chgData name="Nathália Demetrio" userId="73b6c4bd58836735" providerId="LiveId" clId="{903CFEA7-ED32-4E93-B7C4-6326B4F2B84B}" dt="2022-10-20T16:43:55.456" v="5025" actId="478"/>
          <ac:picMkLst>
            <pc:docMk/>
            <pc:sldMk cId="575108973" sldId="1791"/>
            <ac:picMk id="6146" creationId="{AE93BA17-310F-4559-B30D-193B6DD98D08}"/>
          </ac:picMkLst>
        </pc:picChg>
        <pc:picChg chg="add mod">
          <ac:chgData name="Nathália Demetrio" userId="73b6c4bd58836735" providerId="LiveId" clId="{903CFEA7-ED32-4E93-B7C4-6326B4F2B84B}" dt="2022-10-20T16:44:04.648" v="5030" actId="1076"/>
          <ac:picMkLst>
            <pc:docMk/>
            <pc:sldMk cId="575108973" sldId="1791"/>
            <ac:picMk id="6148" creationId="{6DE10F00-2719-49B9-A8BA-8F980DAD674F}"/>
          </ac:picMkLst>
        </pc:picChg>
        <pc:picChg chg="add mod">
          <ac:chgData name="Nathália Demetrio" userId="73b6c4bd58836735" providerId="LiveId" clId="{903CFEA7-ED32-4E93-B7C4-6326B4F2B84B}" dt="2022-10-20T16:44:28.627" v="5040" actId="1076"/>
          <ac:picMkLst>
            <pc:docMk/>
            <pc:sldMk cId="575108973" sldId="1791"/>
            <ac:picMk id="6150" creationId="{224DC915-0257-492F-9AAD-2D920A4E1CC4}"/>
          </ac:picMkLst>
        </pc:picChg>
        <pc:picChg chg="add mod">
          <ac:chgData name="Nathália Demetrio" userId="73b6c4bd58836735" providerId="LiveId" clId="{903CFEA7-ED32-4E93-B7C4-6326B4F2B84B}" dt="2022-10-20T16:45:18.504" v="5048" actId="1076"/>
          <ac:picMkLst>
            <pc:docMk/>
            <pc:sldMk cId="575108973" sldId="1791"/>
            <ac:picMk id="6152" creationId="{1FBCBDD4-B8D1-4970-8E74-7EDAB293B6A8}"/>
          </ac:picMkLst>
        </pc:picChg>
        <pc:picChg chg="add mod">
          <ac:chgData name="Nathália Demetrio" userId="73b6c4bd58836735" providerId="LiveId" clId="{903CFEA7-ED32-4E93-B7C4-6326B4F2B84B}" dt="2022-10-20T16:45:39.506" v="5052" actId="14100"/>
          <ac:picMkLst>
            <pc:docMk/>
            <pc:sldMk cId="575108973" sldId="1791"/>
            <ac:picMk id="6154" creationId="{6F215ABA-6A09-4551-ABAA-F5C7EB7C7049}"/>
          </ac:picMkLst>
        </pc:picChg>
        <pc:picChg chg="add mod">
          <ac:chgData name="Nathália Demetrio" userId="73b6c4bd58836735" providerId="LiveId" clId="{903CFEA7-ED32-4E93-B7C4-6326B4F2B84B}" dt="2022-10-20T16:45:46.197" v="5055" actId="167"/>
          <ac:picMkLst>
            <pc:docMk/>
            <pc:sldMk cId="575108973" sldId="1791"/>
            <ac:picMk id="6156" creationId="{892EE77D-E49A-4077-9F50-BD014C4FA6D8}"/>
          </ac:picMkLst>
        </pc:picChg>
        <pc:picChg chg="add mod">
          <ac:chgData name="Nathália Demetrio" userId="73b6c4bd58836735" providerId="LiveId" clId="{903CFEA7-ED32-4E93-B7C4-6326B4F2B84B}" dt="2022-10-20T16:46:52.026" v="5062" actId="1076"/>
          <ac:picMkLst>
            <pc:docMk/>
            <pc:sldMk cId="575108973" sldId="1791"/>
            <ac:picMk id="6158" creationId="{28ABAE7A-E135-43A2-A765-147CF8D699B6}"/>
          </ac:picMkLst>
        </pc:picChg>
        <pc:picChg chg="add del mod">
          <ac:chgData name="Nathália Demetrio" userId="73b6c4bd58836735" providerId="LiveId" clId="{903CFEA7-ED32-4E93-B7C4-6326B4F2B84B}" dt="2022-10-20T16:47:44.551" v="5067" actId="478"/>
          <ac:picMkLst>
            <pc:docMk/>
            <pc:sldMk cId="575108973" sldId="1791"/>
            <ac:picMk id="6160" creationId="{33E15260-2C51-4236-B1A9-5927E444A6BB}"/>
          </ac:picMkLst>
        </pc:picChg>
      </pc:sldChg>
      <pc:sldChg chg="addSp delSp modSp add mod">
        <pc:chgData name="Nathália Demetrio" userId="73b6c4bd58836735" providerId="LiveId" clId="{903CFEA7-ED32-4E93-B7C4-6326B4F2B84B}" dt="2022-10-20T22:06:07.251" v="5346" actId="1076"/>
        <pc:sldMkLst>
          <pc:docMk/>
          <pc:sldMk cId="1615657299" sldId="1792"/>
        </pc:sldMkLst>
        <pc:spChg chg="mod">
          <ac:chgData name="Nathália Demetrio" userId="73b6c4bd58836735" providerId="LiveId" clId="{903CFEA7-ED32-4E93-B7C4-6326B4F2B84B}" dt="2022-10-20T21:29:40" v="5263" actId="27636"/>
          <ac:spMkLst>
            <pc:docMk/>
            <pc:sldMk cId="1615657299" sldId="1792"/>
            <ac:spMk id="19" creationId="{7FEDFC52-EB98-F1CC-A31F-67BDB2145374}"/>
          </ac:spMkLst>
        </pc:spChg>
        <pc:spChg chg="del">
          <ac:chgData name="Nathália Demetrio" userId="73b6c4bd58836735" providerId="LiveId" clId="{903CFEA7-ED32-4E93-B7C4-6326B4F2B84B}" dt="2022-10-20T21:29:17.180" v="5204" actId="478"/>
          <ac:spMkLst>
            <pc:docMk/>
            <pc:sldMk cId="1615657299" sldId="1792"/>
            <ac:spMk id="29" creationId="{76C85CE0-D300-A1A6-F8AC-D41EA78BBEC7}"/>
          </ac:spMkLst>
        </pc:sp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1" creationId="{646B26A8-E89C-4CC2-99B3-1486896C3C6B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2" creationId="{A87DA1FB-AF6F-4033-8AEC-088BD9DFD319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3" creationId="{2A4FB9AA-9655-48B0-9C10-0BCA6A762FD8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4" creationId="{DA3227D9-8822-4E8A-9492-DFAD0FD567E2}"/>
          </ac:picMkLst>
        </pc:picChg>
        <pc:picChg chg="add mod">
          <ac:chgData name="Nathália Demetrio" userId="73b6c4bd58836735" providerId="LiveId" clId="{903CFEA7-ED32-4E93-B7C4-6326B4F2B84B}" dt="2022-10-20T22:05:34.428" v="5334" actId="571"/>
          <ac:picMkLst>
            <pc:docMk/>
            <pc:sldMk cId="1615657299" sldId="1792"/>
            <ac:picMk id="15" creationId="{37FFC9EB-0BFD-4005-979B-859BA7D13B3E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0" creationId="{6AEC5A55-E7DA-92B3-E523-CDE4F554716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1" creationId="{05CA0836-C1CC-F72D-EDE0-6E921CD78CC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2" creationId="{78F9E1A9-8E6C-1031-3582-962A380BC3DC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3" creationId="{1E62D10B-CA2A-4B07-3B25-B4B8A784B8CD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4" creationId="{A5C1D97B-173F-A8FA-A10A-D6042292B276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5" creationId="{6398B0F9-A5DC-666A-FE59-A8C44EBFDB20}"/>
          </ac:picMkLst>
        </pc:picChg>
        <pc:picChg chg="del">
          <ac:chgData name="Nathália Demetrio" userId="73b6c4bd58836735" providerId="LiveId" clId="{903CFEA7-ED32-4E93-B7C4-6326B4F2B84B}" dt="2022-10-20T21:29:17.180" v="5204" actId="478"/>
          <ac:picMkLst>
            <pc:docMk/>
            <pc:sldMk cId="1615657299" sldId="1792"/>
            <ac:picMk id="39" creationId="{3B30F245-1735-ED17-E72B-B99DE21466BD}"/>
          </ac:picMkLst>
        </pc:picChg>
        <pc:picChg chg="del">
          <ac:chgData name="Nathália Demetrio" userId="73b6c4bd58836735" providerId="LiveId" clId="{903CFEA7-ED32-4E93-B7C4-6326B4F2B84B}" dt="2022-10-20T21:29:32.074" v="5254" actId="478"/>
          <ac:picMkLst>
            <pc:docMk/>
            <pc:sldMk cId="1615657299" sldId="1792"/>
            <ac:picMk id="41" creationId="{A01D4F72-BECE-DF9D-96A1-B07157D84397}"/>
          </ac:picMkLst>
        </pc:picChg>
        <pc:picChg chg="add mod">
          <ac:chgData name="Nathália Demetrio" userId="73b6c4bd58836735" providerId="LiveId" clId="{903CFEA7-ED32-4E93-B7C4-6326B4F2B84B}" dt="2022-10-20T22:05:46.848" v="5339" actId="1076"/>
          <ac:picMkLst>
            <pc:docMk/>
            <pc:sldMk cId="1615657299" sldId="1792"/>
            <ac:picMk id="1026" creationId="{EFCC44FF-1D0F-429C-BF33-A8D0DEB765D1}"/>
          </ac:picMkLst>
        </pc:picChg>
        <pc:picChg chg="add mod">
          <ac:chgData name="Nathália Demetrio" userId="73b6c4bd58836735" providerId="LiveId" clId="{903CFEA7-ED32-4E93-B7C4-6326B4F2B84B}" dt="2022-10-20T22:05:43.788" v="5337" actId="1076"/>
          <ac:picMkLst>
            <pc:docMk/>
            <pc:sldMk cId="1615657299" sldId="1792"/>
            <ac:picMk id="1028" creationId="{9B5023C4-34C6-4497-8EFA-6E182D3606CB}"/>
          </ac:picMkLst>
        </pc:picChg>
        <pc:picChg chg="add mod">
          <ac:chgData name="Nathália Demetrio" userId="73b6c4bd58836735" providerId="LiveId" clId="{903CFEA7-ED32-4E93-B7C4-6326B4F2B84B}" dt="2022-10-20T22:05:51.746" v="5340" actId="1076"/>
          <ac:picMkLst>
            <pc:docMk/>
            <pc:sldMk cId="1615657299" sldId="1792"/>
            <ac:picMk id="1030" creationId="{897BADFB-C3CA-4CBF-A30D-8D42A83078C7}"/>
          </ac:picMkLst>
        </pc:picChg>
        <pc:picChg chg="add mod">
          <ac:chgData name="Nathália Demetrio" userId="73b6c4bd58836735" providerId="LiveId" clId="{903CFEA7-ED32-4E93-B7C4-6326B4F2B84B}" dt="2022-10-20T22:06:03.836" v="5345" actId="1076"/>
          <ac:picMkLst>
            <pc:docMk/>
            <pc:sldMk cId="1615657299" sldId="1792"/>
            <ac:picMk id="1032" creationId="{3AA10F44-67C0-47C8-8B51-F1AAF4B25520}"/>
          </ac:picMkLst>
        </pc:picChg>
        <pc:picChg chg="add mod">
          <ac:chgData name="Nathália Demetrio" userId="73b6c4bd58836735" providerId="LiveId" clId="{903CFEA7-ED32-4E93-B7C4-6326B4F2B84B}" dt="2022-10-20T22:06:00.688" v="5343" actId="1076"/>
          <ac:picMkLst>
            <pc:docMk/>
            <pc:sldMk cId="1615657299" sldId="1792"/>
            <ac:picMk id="1034" creationId="{2F10E795-747E-4B12-8F13-CCB29C77D919}"/>
          </ac:picMkLst>
        </pc:picChg>
        <pc:picChg chg="add mod">
          <ac:chgData name="Nathália Demetrio" userId="73b6c4bd58836735" providerId="LiveId" clId="{903CFEA7-ED32-4E93-B7C4-6326B4F2B84B}" dt="2022-10-20T22:06:07.251" v="5346" actId="1076"/>
          <ac:picMkLst>
            <pc:docMk/>
            <pc:sldMk cId="1615657299" sldId="1792"/>
            <ac:picMk id="1036" creationId="{77A7F21E-126A-4F2A-AFC2-BB683649CDF0}"/>
          </ac:picMkLst>
        </pc:picChg>
        <pc:picChg chg="add mod">
          <ac:chgData name="Nathália Demetrio" userId="73b6c4bd58836735" providerId="LiveId" clId="{903CFEA7-ED32-4E93-B7C4-6326B4F2B84B}" dt="2022-10-20T22:05:45.316" v="5338" actId="1076"/>
          <ac:picMkLst>
            <pc:docMk/>
            <pc:sldMk cId="1615657299" sldId="1792"/>
            <ac:picMk id="1038" creationId="{32EF5937-3CBC-4905-B86C-65EE16D23F06}"/>
          </ac:picMkLst>
        </pc:picChg>
      </pc:sldChg>
      <pc:sldChg chg="addSp delSp modSp add del mod ord">
        <pc:chgData name="Nathália Demetrio" userId="73b6c4bd58836735" providerId="LiveId" clId="{903CFEA7-ED32-4E93-B7C4-6326B4F2B84B}" dt="2022-10-20T22:42:56.463" v="7041" actId="47"/>
        <pc:sldMkLst>
          <pc:docMk/>
          <pc:sldMk cId="3438567779" sldId="1793"/>
        </pc:sldMkLst>
        <pc:grpChg chg="del">
          <ac:chgData name="Nathália Demetrio" userId="73b6c4bd58836735" providerId="LiveId" clId="{903CFEA7-ED32-4E93-B7C4-6326B4F2B84B}" dt="2022-10-20T22:25:53.992" v="6354" actId="478"/>
          <ac:grpSpMkLst>
            <pc:docMk/>
            <pc:sldMk cId="3438567779" sldId="1793"/>
            <ac:grpSpMk id="3" creationId="{FBE07406-86DA-B46B-2457-FB6A6BC9A73F}"/>
          </ac:grpSpMkLst>
        </pc:grpChg>
        <pc:picChg chg="del">
          <ac:chgData name="Nathália Demetrio" userId="73b6c4bd58836735" providerId="LiveId" clId="{903CFEA7-ED32-4E93-B7C4-6326B4F2B84B}" dt="2022-10-20T22:25:53.992" v="6354" actId="478"/>
          <ac:picMkLst>
            <pc:docMk/>
            <pc:sldMk cId="3438567779" sldId="1793"/>
            <ac:picMk id="4" creationId="{7A341090-1EAC-39A9-7373-2C7A4E58756E}"/>
          </ac:picMkLst>
        </pc:picChg>
        <pc:picChg chg="add del mod">
          <ac:chgData name="Nathália Demetrio" userId="73b6c4bd58836735" providerId="LiveId" clId="{903CFEA7-ED32-4E93-B7C4-6326B4F2B84B}" dt="2022-10-20T22:31:50.034" v="6606" actId="21"/>
          <ac:picMkLst>
            <pc:docMk/>
            <pc:sldMk cId="3438567779" sldId="1793"/>
            <ac:picMk id="6" creationId="{3585E49C-4CB2-41EB-8DBD-8F67912FE27C}"/>
          </ac:picMkLst>
        </pc:picChg>
        <pc:picChg chg="add del mod">
          <ac:chgData name="Nathália Demetrio" userId="73b6c4bd58836735" providerId="LiveId" clId="{903CFEA7-ED32-4E93-B7C4-6326B4F2B84B}" dt="2022-10-20T22:31:21.426" v="6600" actId="21"/>
          <ac:picMkLst>
            <pc:docMk/>
            <pc:sldMk cId="3438567779" sldId="1793"/>
            <ac:picMk id="8" creationId="{8CBE941C-4E79-48EC-86EA-26FD609D1D81}"/>
          </ac:picMkLst>
        </pc:picChg>
        <pc:picChg chg="add del mod">
          <ac:chgData name="Nathália Demetrio" userId="73b6c4bd58836735" providerId="LiveId" clId="{903CFEA7-ED32-4E93-B7C4-6326B4F2B84B}" dt="2022-10-20T22:31:20.023" v="6599" actId="478"/>
          <ac:picMkLst>
            <pc:docMk/>
            <pc:sldMk cId="3438567779" sldId="1793"/>
            <ac:picMk id="10" creationId="{C79AF37F-92EB-46F2-8E22-34F87EA63103}"/>
          </ac:picMkLst>
        </pc:picChg>
        <pc:picChg chg="add del mod">
          <ac:chgData name="Nathália Demetrio" userId="73b6c4bd58836735" providerId="LiveId" clId="{903CFEA7-ED32-4E93-B7C4-6326B4F2B84B}" dt="2022-10-20T22:26:21.703" v="6370" actId="478"/>
          <ac:picMkLst>
            <pc:docMk/>
            <pc:sldMk cId="3438567779" sldId="1793"/>
            <ac:picMk id="11" creationId="{9FFA6850-ADE1-4878-B371-A3B9BA0E65F3}"/>
          </ac:picMkLst>
        </pc:picChg>
        <pc:picChg chg="add del mod">
          <ac:chgData name="Nathália Demetrio" userId="73b6c4bd58836735" providerId="LiveId" clId="{903CFEA7-ED32-4E93-B7C4-6326B4F2B84B}" dt="2022-10-20T22:31:43.922" v="6605" actId="21"/>
          <ac:picMkLst>
            <pc:docMk/>
            <pc:sldMk cId="3438567779" sldId="1793"/>
            <ac:picMk id="12" creationId="{034005CA-DB9D-4FA9-8E6A-12124C65FF78}"/>
          </ac:picMkLst>
        </pc:picChg>
        <pc:picChg chg="add del mod">
          <ac:chgData name="Nathália Demetrio" userId="73b6c4bd58836735" providerId="LiveId" clId="{903CFEA7-ED32-4E93-B7C4-6326B4F2B84B}" dt="2022-10-20T22:31:27.219" v="6601" actId="21"/>
          <ac:picMkLst>
            <pc:docMk/>
            <pc:sldMk cId="3438567779" sldId="1793"/>
            <ac:picMk id="13" creationId="{051C7085-BABD-4CA5-A9FE-3E0633C9959D}"/>
          </ac:picMkLst>
        </pc:picChg>
        <pc:picChg chg="add del mod">
          <ac:chgData name="Nathália Demetrio" userId="73b6c4bd58836735" providerId="LiveId" clId="{903CFEA7-ED32-4E93-B7C4-6326B4F2B84B}" dt="2022-10-20T22:31:37.809" v="6603" actId="21"/>
          <ac:picMkLst>
            <pc:docMk/>
            <pc:sldMk cId="3438567779" sldId="1793"/>
            <ac:picMk id="14" creationId="{5B16692C-47EB-49B5-8808-95503F54F187}"/>
          </ac:picMkLst>
        </pc:picChg>
        <pc:picChg chg="add del mod">
          <ac:chgData name="Nathália Demetrio" userId="73b6c4bd58836735" providerId="LiveId" clId="{903CFEA7-ED32-4E93-B7C4-6326B4F2B84B}" dt="2022-10-20T22:31:32.667" v="6602" actId="21"/>
          <ac:picMkLst>
            <pc:docMk/>
            <pc:sldMk cId="3438567779" sldId="1793"/>
            <ac:picMk id="15" creationId="{4A5E4AE9-B28E-4D23-B1B7-B3E2F274B441}"/>
          </ac:picMkLst>
        </pc:picChg>
        <pc:picChg chg="add del mod">
          <ac:chgData name="Nathália Demetrio" userId="73b6c4bd58836735" providerId="LiveId" clId="{903CFEA7-ED32-4E93-B7C4-6326B4F2B84B}" dt="2022-10-20T22:31:55.315" v="6607" actId="21"/>
          <ac:picMkLst>
            <pc:docMk/>
            <pc:sldMk cId="3438567779" sldId="1793"/>
            <ac:picMk id="17" creationId="{9B004F92-7578-4D89-97B6-4B284181522A}"/>
          </ac:picMkLst>
        </pc:picChg>
        <pc:picChg chg="add del mod">
          <ac:chgData name="Nathália Demetrio" userId="73b6c4bd58836735" providerId="LiveId" clId="{903CFEA7-ED32-4E93-B7C4-6326B4F2B84B}" dt="2022-10-20T22:31:59.882" v="6608" actId="21"/>
          <ac:picMkLst>
            <pc:docMk/>
            <pc:sldMk cId="3438567779" sldId="1793"/>
            <ac:picMk id="19" creationId="{A19CDCB2-C4B3-42F8-AB15-826B4555733E}"/>
          </ac:picMkLst>
        </pc:picChg>
        <pc:picChg chg="add del mod">
          <ac:chgData name="Nathália Demetrio" userId="73b6c4bd58836735" providerId="LiveId" clId="{903CFEA7-ED32-4E93-B7C4-6326B4F2B84B}" dt="2022-10-20T22:32:04.058" v="6609" actId="21"/>
          <ac:picMkLst>
            <pc:docMk/>
            <pc:sldMk cId="3438567779" sldId="1793"/>
            <ac:picMk id="21" creationId="{2D403A25-E23C-424D-A00A-629BBA2D69DB}"/>
          </ac:picMkLst>
        </pc:picChg>
      </pc:sldChg>
      <pc:sldChg chg="delSp modSp mod">
        <pc:chgData name="Nathália Demetrio" userId="73b6c4bd58836735" providerId="LiveId" clId="{903CFEA7-ED32-4E93-B7C4-6326B4F2B84B}" dt="2022-10-21T00:14:44.997" v="7271" actId="207"/>
        <pc:sldMkLst>
          <pc:docMk/>
          <pc:sldMk cId="3690012711" sldId="1793"/>
        </pc:sldMkLst>
        <pc:spChg chg="mod">
          <ac:chgData name="Nathália Demetrio" userId="73b6c4bd58836735" providerId="LiveId" clId="{903CFEA7-ED32-4E93-B7C4-6326B4F2B84B}" dt="2022-10-21T00:13:50.523" v="7265" actId="20577"/>
          <ac:spMkLst>
            <pc:docMk/>
            <pc:sldMk cId="3690012711" sldId="1793"/>
            <ac:spMk id="32" creationId="{3E030421-A0F7-EF91-F88F-D61A8455D224}"/>
          </ac:spMkLst>
        </pc:spChg>
        <pc:spChg chg="mod">
          <ac:chgData name="Nathália Demetrio" userId="73b6c4bd58836735" providerId="LiveId" clId="{903CFEA7-ED32-4E93-B7C4-6326B4F2B84B}" dt="2022-10-21T00:14:44.997" v="7271" actId="207"/>
          <ac:spMkLst>
            <pc:docMk/>
            <pc:sldMk cId="3690012711" sldId="1793"/>
            <ac:spMk id="1027" creationId="{8E72F661-D413-9F96-BAB7-772EA1EE4B0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33" creationId="{FDB17106-35F3-77E8-2352-6F9D64812F23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35" creationId="{2C4B562E-9959-D6C7-5772-56F33A5555E3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6" creationId="{9ABFCE55-A24D-AC8D-0C5E-5DCA1BB1A68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7" creationId="{6398A5C3-27DD-FF47-FF28-3A537D2FDD4D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8" creationId="{57523E95-9D70-C8A4-98E3-523BA219F4F6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79" creationId="{7E9C6AA9-9F76-7B32-0E68-43D7F1EE9DC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0" creationId="{0B6B9804-B413-7EBE-F3D2-E1930EB02E3F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1" creationId="{0EBCEE19-D6D3-8D25-A529-4F9BF0ADE268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2" creationId="{F7ABA6A5-EB05-490E-F0E3-3E31EF548C80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3" creationId="{731B265C-4138-E2C7-1939-B9FC04D723EB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4" creationId="{C2A261FA-8201-D12A-1760-45F0C0FDBE85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5" creationId="{A92943CD-D2D0-D6B1-E735-4D94E90DCED1}"/>
          </ac:spMkLst>
        </pc:spChg>
        <pc:spChg chg="mod">
          <ac:chgData name="Nathália Demetrio" userId="73b6c4bd58836735" providerId="LiveId" clId="{903CFEA7-ED32-4E93-B7C4-6326B4F2B84B}" dt="2022-10-21T00:14:27.874" v="7267" actId="208"/>
          <ac:spMkLst>
            <pc:docMk/>
            <pc:sldMk cId="3690012711" sldId="1793"/>
            <ac:spMk id="1086" creationId="{EA9E19B5-2855-B830-1C0C-77A4E6D0A279}"/>
          </ac:spMkLst>
        </pc:spChg>
        <pc:spChg chg="del mod">
          <ac:chgData name="Nathália Demetrio" userId="73b6c4bd58836735" providerId="LiveId" clId="{903CFEA7-ED32-4E93-B7C4-6326B4F2B84B}" dt="2022-10-21T00:11:19.026" v="7196" actId="478"/>
          <ac:spMkLst>
            <pc:docMk/>
            <pc:sldMk cId="3690012711" sldId="1793"/>
            <ac:spMk id="1088" creationId="{F21EBFDB-4ECA-B60E-23F5-227EDD21394B}"/>
          </ac:spMkLst>
        </pc:spChg>
        <pc:spChg chg="del mod">
          <ac:chgData name="Nathália Demetrio" userId="73b6c4bd58836735" providerId="LiveId" clId="{903CFEA7-ED32-4E93-B7C4-6326B4F2B84B}" dt="2022-10-21T00:11:09.082" v="7171" actId="478"/>
          <ac:spMkLst>
            <pc:docMk/>
            <pc:sldMk cId="3690012711" sldId="1793"/>
            <ac:spMk id="1090" creationId="{DDE748A7-AFB9-7614-EC70-95603C3CEE3A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4" creationId="{6914E2B2-835F-6248-053A-CC85D76301F4}"/>
          </ac:spMkLst>
        </pc:spChg>
        <pc:spChg chg="mod">
          <ac:chgData name="Nathália Demetrio" userId="73b6c4bd58836735" providerId="LiveId" clId="{903CFEA7-ED32-4E93-B7C4-6326B4F2B84B}" dt="2022-10-21T00:11:33.482" v="7200" actId="1076"/>
          <ac:spMkLst>
            <pc:docMk/>
            <pc:sldMk cId="3690012711" sldId="1793"/>
            <ac:spMk id="1105" creationId="{90AF1B47-3BD0-ED73-485D-CFBFBA9D09C2}"/>
          </ac:spMkLst>
        </pc:sp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87" creationId="{4788317D-9E96-A4FD-651D-DB5C6D2C6A3D}"/>
          </ac:picMkLst>
        </pc:picChg>
        <pc:picChg chg="mod">
          <ac:chgData name="Nathália Demetrio" userId="73b6c4bd58836735" providerId="LiveId" clId="{903CFEA7-ED32-4E93-B7C4-6326B4F2B84B}" dt="2022-10-21T00:11:38.128" v="7202" actId="1076"/>
          <ac:picMkLst>
            <pc:docMk/>
            <pc:sldMk cId="3690012711" sldId="1793"/>
            <ac:picMk id="1089" creationId="{E95CD316-96E6-4032-BB9C-78D0F636A57D}"/>
          </ac:picMkLst>
        </pc:picChg>
        <pc:picChg chg="mod">
          <ac:chgData name="Nathália Demetrio" userId="73b6c4bd58836735" providerId="LiveId" clId="{903CFEA7-ED32-4E93-B7C4-6326B4F2B84B}" dt="2022-10-21T00:11:23.775" v="7197" actId="1076"/>
          <ac:picMkLst>
            <pc:docMk/>
            <pc:sldMk cId="3690012711" sldId="1793"/>
            <ac:picMk id="1091" creationId="{0B989C78-0393-2698-12DA-80B0BA861C70}"/>
          </ac:picMkLst>
        </pc:picChg>
      </pc:sldChg>
      <pc:sldChg chg="addSp delSp modSp mod">
        <pc:chgData name="Nathália Demetrio" userId="73b6c4bd58836735" providerId="LiveId" clId="{903CFEA7-ED32-4E93-B7C4-6326B4F2B84B}" dt="2022-10-21T12:46:58.842" v="8402" actId="1036"/>
        <pc:sldMkLst>
          <pc:docMk/>
          <pc:sldMk cId="3230492912" sldId="1794"/>
        </pc:sldMkLst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2" creationId="{00000000-0000-0000-0000-000000000000}"/>
          </ac:spMkLst>
        </pc:spChg>
        <pc:spChg chg="del">
          <ac:chgData name="Nathália Demetrio" userId="73b6c4bd58836735" providerId="LiveId" clId="{903CFEA7-ED32-4E93-B7C4-6326B4F2B84B}" dt="2022-10-21T12:15:26.961" v="8102" actId="478"/>
          <ac:spMkLst>
            <pc:docMk/>
            <pc:sldMk cId="3230492912" sldId="1794"/>
            <ac:spMk id="3" creationId="{A3B061C5-D2CE-C6CB-FE07-5F8DA6FE8A5C}"/>
          </ac:spMkLst>
        </pc:spChg>
        <pc:spChg chg="add del mod">
          <ac:chgData name="Nathália Demetrio" userId="73b6c4bd58836735" providerId="LiveId" clId="{903CFEA7-ED32-4E93-B7C4-6326B4F2B84B}" dt="2022-10-21T12:12:45.965" v="8067" actId="21"/>
          <ac:spMkLst>
            <pc:docMk/>
            <pc:sldMk cId="3230492912" sldId="1794"/>
            <ac:spMk id="5" creationId="{C54E6B32-35C8-4D60-A8E7-B16DE1527B6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7" creationId="{C4FEF11D-BD60-6B15-A4B6-8043F6B200DE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8" creationId="{4C2BF4B8-452C-80F9-5A94-8226315C67B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9" creationId="{BA647AC5-2FD4-9547-198E-7C1FF0FE9A6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0" creationId="{EC0F27AE-A412-C3DC-12F8-887226FC3B8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1" creationId="{BDA25CA7-2CF8-4830-30F2-CBD4F4A7119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2" creationId="{8E98AF6C-FFA4-23B4-B6C0-BDB95BA71FA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3" creationId="{16A090C2-6EAD-0920-3EF3-8F3AC42BA0CB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4" creationId="{3D149C76-582C-4054-72EC-6F52ED7BE302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5" creationId="{F59546AE-207C-4DCF-B319-6D2CF5ACE5AC}"/>
          </ac:spMkLst>
        </pc:spChg>
        <pc:spChg chg="del mod">
          <ac:chgData name="Nathália Demetrio" userId="73b6c4bd58836735" providerId="LiveId" clId="{903CFEA7-ED32-4E93-B7C4-6326B4F2B84B}" dt="2022-10-21T12:12:56.811" v="8069" actId="478"/>
          <ac:spMkLst>
            <pc:docMk/>
            <pc:sldMk cId="3230492912" sldId="1794"/>
            <ac:spMk id="16" creationId="{6C5AC56E-3EF1-DA01-16ED-58C33098A34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7" creationId="{4259D98F-C527-0B2E-6CB7-B1E0866AE15F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18" creationId="{DF1CEBD0-D153-38C0-62EE-2A83FAFAFB02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0" creationId="{2D944129-5240-37A9-D044-400F9302EA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1" creationId="{6037A5CD-D713-0991-5006-F95D5CA79F55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2" creationId="{273065F9-A291-3618-BF7B-BE79C069D040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3" creationId="{5268F11D-5F6A-8542-6C3C-2DC41C896643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4" creationId="{D65E7090-CC6C-C936-9D5C-FB61FDFE3A2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5" creationId="{A38251BA-28FC-5CF4-6A05-10A20E96C73D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6" creationId="{37688F2F-2118-C90D-2108-3C4F8E152E8B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7" creationId="{0976B128-F7F5-F538-694B-44C9A4F3A04F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8" creationId="{D4489704-CADC-3125-4DA9-BD861CD27D61}"/>
          </ac:spMkLst>
        </pc:spChg>
        <pc:spChg chg="del mod">
          <ac:chgData name="Nathália Demetrio" userId="73b6c4bd58836735" providerId="LiveId" clId="{903CFEA7-ED32-4E93-B7C4-6326B4F2B84B}" dt="2022-10-21T12:13:57.419" v="8075" actId="478"/>
          <ac:spMkLst>
            <pc:docMk/>
            <pc:sldMk cId="3230492912" sldId="1794"/>
            <ac:spMk id="29" creationId="{72EFCDAF-42AC-6AA1-E3B9-AABA4AC2D1E1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0" creationId="{A124D228-421C-B787-6DBF-599D7B7A0C05}"/>
          </ac:spMkLst>
        </pc:spChg>
        <pc:spChg chg="del mod">
          <ac:chgData name="Nathália Demetrio" userId="73b6c4bd58836735" providerId="LiveId" clId="{903CFEA7-ED32-4E93-B7C4-6326B4F2B84B}" dt="2022-10-21T12:13:53.723" v="8074" actId="478"/>
          <ac:spMkLst>
            <pc:docMk/>
            <pc:sldMk cId="3230492912" sldId="1794"/>
            <ac:spMk id="32" creationId="{22D8D418-318F-5F4F-A615-265630750B24}"/>
          </ac:spMkLst>
        </pc:spChg>
        <pc:spChg chg="add del mod">
          <ac:chgData name="Nathália Demetrio" userId="73b6c4bd58836735" providerId="LiveId" clId="{903CFEA7-ED32-4E93-B7C4-6326B4F2B84B}" dt="2022-10-21T12:45:44.404" v="8334" actId="1076"/>
          <ac:spMkLst>
            <pc:docMk/>
            <pc:sldMk cId="3230492912" sldId="1794"/>
            <ac:spMk id="33" creationId="{88D959E1-69D6-40B6-073E-E0FB3AEDFD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5" creationId="{7B443D97-EF6D-6405-FC19-073A03BC0616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6" creationId="{9A79480A-5BB7-A601-25B2-E74EFD9133F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7" creationId="{6CB6BFCE-6636-4047-4834-CDFB005BE895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8" creationId="{002815BE-F25C-0A31-4F75-1114FE8633AC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39" creationId="{9BB6B88D-130B-FFA8-8B68-D06F4BE1DF08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0" creationId="{7236AB7D-2204-0A9E-B6A8-90517ABAF4B9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1" creationId="{33255962-AF3C-594C-B0A9-8F7DD1CC0D0A}"/>
          </ac:spMkLst>
        </pc:spChg>
        <pc:spChg chg="del mod">
          <ac:chgData name="Nathália Demetrio" userId="73b6c4bd58836735" providerId="LiveId" clId="{903CFEA7-ED32-4E93-B7C4-6326B4F2B84B}" dt="2022-10-21T12:14:43.371" v="8093" actId="478"/>
          <ac:spMkLst>
            <pc:docMk/>
            <pc:sldMk cId="3230492912" sldId="1794"/>
            <ac:spMk id="42" creationId="{A0CFC06B-163A-7C00-D1B5-40E1F8E9B838}"/>
          </ac:spMkLst>
        </pc:spChg>
        <pc:spChg chg="del">
          <ac:chgData name="Nathália Demetrio" userId="73b6c4bd58836735" providerId="LiveId" clId="{903CFEA7-ED32-4E93-B7C4-6326B4F2B84B}" dt="2022-10-21T12:13:12.265" v="8073" actId="478"/>
          <ac:spMkLst>
            <pc:docMk/>
            <pc:sldMk cId="3230492912" sldId="1794"/>
            <ac:spMk id="43" creationId="{A2078FF0-0E56-A4F4-F780-C44202EA7B1B}"/>
          </ac:spMkLst>
        </pc:spChg>
        <pc:spChg chg="del mod">
          <ac:chgData name="Nathália Demetrio" userId="73b6c4bd58836735" providerId="LiveId" clId="{903CFEA7-ED32-4E93-B7C4-6326B4F2B84B}" dt="2022-10-21T12:13:11.339" v="8072" actId="478"/>
          <ac:spMkLst>
            <pc:docMk/>
            <pc:sldMk cId="3230492912" sldId="1794"/>
            <ac:spMk id="44" creationId="{9B1F1B07-122F-33A3-E401-725FA57902BF}"/>
          </ac:spMkLst>
        </pc:spChg>
        <pc:spChg chg="del mod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5" creationId="{58F5668C-14CE-84CC-44EA-E534F4821A27}"/>
          </ac:spMkLst>
        </pc:spChg>
        <pc:spChg chg="del">
          <ac:chgData name="Nathália Demetrio" userId="73b6c4bd58836735" providerId="LiveId" clId="{903CFEA7-ED32-4E93-B7C4-6326B4F2B84B}" dt="2022-10-21T12:13:09.027" v="8071" actId="478"/>
          <ac:spMkLst>
            <pc:docMk/>
            <pc:sldMk cId="3230492912" sldId="1794"/>
            <ac:spMk id="46" creationId="{0AC88987-ACD8-BD82-2D27-7C389E56CFE1}"/>
          </ac:spMkLst>
        </pc:spChg>
        <pc:spChg chg="del">
          <ac:chgData name="Nathália Demetrio" userId="73b6c4bd58836735" providerId="LiveId" clId="{903CFEA7-ED32-4E93-B7C4-6326B4F2B84B}" dt="2022-10-21T12:15:19.899" v="8100" actId="478"/>
          <ac:spMkLst>
            <pc:docMk/>
            <pc:sldMk cId="3230492912" sldId="1794"/>
            <ac:spMk id="47" creationId="{825727AC-5461-5453-08A0-3D03127B60E2}"/>
          </ac:spMkLst>
        </pc:spChg>
        <pc:spChg chg="mod">
          <ac:chgData name="Nathália Demetrio" userId="73b6c4bd58836735" providerId="LiveId" clId="{903CFEA7-ED32-4E93-B7C4-6326B4F2B84B}" dt="2022-10-21T12:46:41.795" v="8390" actId="1076"/>
          <ac:spMkLst>
            <pc:docMk/>
            <pc:sldMk cId="3230492912" sldId="1794"/>
            <ac:spMk id="48" creationId="{987F44BD-C8F7-FA1A-F6D5-BC6769194D54}"/>
          </ac:spMkLst>
        </pc:spChg>
        <pc:spChg chg="del">
          <ac:chgData name="Nathália Demetrio" userId="73b6c4bd58836735" providerId="LiveId" clId="{903CFEA7-ED32-4E93-B7C4-6326B4F2B84B}" dt="2022-10-21T12:15:25.115" v="8101" actId="478"/>
          <ac:spMkLst>
            <pc:docMk/>
            <pc:sldMk cId="3230492912" sldId="1794"/>
            <ac:spMk id="49" creationId="{B70AB6E2-19BF-C4F4-B060-76C2E9F37964}"/>
          </ac:spMkLst>
        </pc:spChg>
        <pc:spChg chg="mod">
          <ac:chgData name="Nathália Demetrio" userId="73b6c4bd58836735" providerId="LiveId" clId="{903CFEA7-ED32-4E93-B7C4-6326B4F2B84B}" dt="2022-10-21T12:46:15.373" v="8360" actId="113"/>
          <ac:spMkLst>
            <pc:docMk/>
            <pc:sldMk cId="3230492912" sldId="1794"/>
            <ac:spMk id="50" creationId="{7A1E8CE1-4ADC-D0F4-D124-A7B8423CCA3F}"/>
          </ac:spMkLst>
        </pc:spChg>
        <pc:spChg chg="mod">
          <ac:chgData name="Nathália Demetrio" userId="73b6c4bd58836735" providerId="LiveId" clId="{903CFEA7-ED32-4E93-B7C4-6326B4F2B84B}" dt="2022-10-21T00:25:51.258" v="7310" actId="20577"/>
          <ac:spMkLst>
            <pc:docMk/>
            <pc:sldMk cId="3230492912" sldId="1794"/>
            <ac:spMk id="57" creationId="{D10EF9C2-BB6B-E6AA-46A1-E7F1445D9EB6}"/>
          </ac:spMkLst>
        </pc:spChg>
        <pc:spChg chg="add del">
          <ac:chgData name="Nathália Demetrio" userId="73b6c4bd58836735" providerId="LiveId" clId="{903CFEA7-ED32-4E93-B7C4-6326B4F2B84B}" dt="2022-10-21T12:41:40.121" v="8169" actId="478"/>
          <ac:spMkLst>
            <pc:docMk/>
            <pc:sldMk cId="3230492912" sldId="1794"/>
            <ac:spMk id="65" creationId="{05F4C81D-633E-48B0-BA12-D237AB62A11D}"/>
          </ac:spMkLst>
        </pc:spChg>
        <pc:spChg chg="add del mod">
          <ac:chgData name="Nathália Demetrio" userId="73b6c4bd58836735" providerId="LiveId" clId="{903CFEA7-ED32-4E93-B7C4-6326B4F2B84B}" dt="2022-10-21T12:42:02.770" v="8177" actId="478"/>
          <ac:spMkLst>
            <pc:docMk/>
            <pc:sldMk cId="3230492912" sldId="1794"/>
            <ac:spMk id="87" creationId="{B9247825-B9B3-44E8-AB24-6B6BE9F14D7A}"/>
          </ac:spMkLst>
        </pc:spChg>
        <pc:spChg chg="add mod">
          <ac:chgData name="Nathália Demetrio" userId="73b6c4bd58836735" providerId="LiveId" clId="{903CFEA7-ED32-4E93-B7C4-6326B4F2B84B}" dt="2022-10-21T12:46:55.595" v="8396" actId="1076"/>
          <ac:spMkLst>
            <pc:docMk/>
            <pc:sldMk cId="3230492912" sldId="1794"/>
            <ac:spMk id="100" creationId="{AB383381-6A37-4A8E-A76E-AE84CDA3D8B3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54" creationId="{4659E360-66FD-BA65-2603-033AF4917300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55" creationId="{5E8FF891-BC21-3A4F-5D8F-6D7DDE3DEBDD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58" creationId="{7EBDF80C-9D7B-4CD1-5218-C4C96B5F7463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62" creationId="{AA834925-0C1A-0AF2-93E1-48A7263FB5F2}"/>
          </ac:spMkLst>
        </pc:spChg>
        <pc:spChg chg="mod">
          <ac:chgData name="Nathália Demetrio" userId="73b6c4bd58836735" providerId="LiveId" clId="{903CFEA7-ED32-4E93-B7C4-6326B4F2B84B}" dt="2022-10-21T12:12:01.836" v="8061" actId="1037"/>
          <ac:spMkLst>
            <pc:docMk/>
            <pc:sldMk cId="3230492912" sldId="1794"/>
            <ac:spMk id="2063" creationId="{C0CA31F6-0368-A227-6414-83A18D0C7AD8}"/>
          </ac:spMkLst>
        </pc:spChg>
        <pc:grpChg chg="add mod">
          <ac:chgData name="Nathália Demetrio" userId="73b6c4bd58836735" providerId="LiveId" clId="{903CFEA7-ED32-4E93-B7C4-6326B4F2B84B}" dt="2022-10-21T12:43:18.653" v="8216" actId="164"/>
          <ac:grpSpMkLst>
            <pc:docMk/>
            <pc:sldMk cId="3230492912" sldId="1794"/>
            <ac:grpSpMk id="71" creationId="{B96ED9B1-D112-4577-9C5F-16E1A972A7DD}"/>
          </ac:grpSpMkLst>
        </pc:grp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19" creationId="{77DFD3AC-B2C6-861F-1C7A-C71B392E0B8C}"/>
          </ac:picMkLst>
        </pc:picChg>
        <pc:picChg chg="del mod">
          <ac:chgData name="Nathália Demetrio" userId="73b6c4bd58836735" providerId="LiveId" clId="{903CFEA7-ED32-4E93-B7C4-6326B4F2B84B}" dt="2022-10-21T00:26:59.202" v="7317" actId="478"/>
          <ac:picMkLst>
            <pc:docMk/>
            <pc:sldMk cId="3230492912" sldId="1794"/>
            <ac:picMk id="31" creationId="{7D2C1AE6-092C-5EC7-4C92-D769FF5611EE}"/>
          </ac:picMkLst>
        </pc:picChg>
        <pc:picChg chg="add mod">
          <ac:chgData name="Nathália Demetrio" userId="73b6c4bd58836735" providerId="LiveId" clId="{903CFEA7-ED32-4E93-B7C4-6326B4F2B84B}" dt="2022-10-21T12:43:51.025" v="8225" actId="1076"/>
          <ac:picMkLst>
            <pc:docMk/>
            <pc:sldMk cId="3230492912" sldId="1794"/>
            <ac:picMk id="31" creationId="{DBCBA58B-78D6-4D94-8474-B4C38CE3969F}"/>
          </ac:picMkLst>
        </pc:picChg>
        <pc:picChg chg="del">
          <ac:chgData name="Nathália Demetrio" userId="73b6c4bd58836735" providerId="LiveId" clId="{903CFEA7-ED32-4E93-B7C4-6326B4F2B84B}" dt="2022-10-21T12:12:39.331" v="8064" actId="478"/>
          <ac:picMkLst>
            <pc:docMk/>
            <pc:sldMk cId="3230492912" sldId="1794"/>
            <ac:picMk id="34" creationId="{460607FE-2CC5-192B-9D66-C7F1E3006F85}"/>
          </ac:picMkLst>
        </pc:picChg>
        <pc:picChg chg="add mod">
          <ac:chgData name="Nathália Demetrio" userId="73b6c4bd58836735" providerId="LiveId" clId="{903CFEA7-ED32-4E93-B7C4-6326B4F2B84B}" dt="2022-10-21T12:45:50.143" v="8336" actId="1076"/>
          <ac:picMkLst>
            <pc:docMk/>
            <pc:sldMk cId="3230492912" sldId="1794"/>
            <ac:picMk id="64" creationId="{2F31B74F-112E-4B08-8C51-97BEE2BB155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2" creationId="{07ABF747-ED4F-4350-9D79-7B86E93F913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3" creationId="{E4F8B340-9D74-460F-B59D-A22D971BA21B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4" creationId="{F0C72F2F-36B1-457A-9B00-A50D97D9F282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5" creationId="{7066B00C-F6F5-4E3A-881C-B5B717F989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6" creationId="{6708B49A-E895-48CF-8226-C3D2D35D3505}"/>
          </ac:picMkLst>
        </pc:picChg>
        <pc:picChg chg="add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7" creationId="{EF008F3C-C63F-462F-9B8B-4114152EC077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8" creationId="{6F1166AD-7C4A-4122-9B2D-7ABC6EB9CC2C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79" creationId="{860D31FE-3FCE-490F-A8C2-EDF732CC0A64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0" creationId="{FC84BF8E-422C-48B5-B827-E667C553400F}"/>
          </ac:picMkLst>
        </pc:picChg>
        <pc:picChg chg="add del mod">
          <ac:chgData name="Nathália Demetrio" userId="73b6c4bd58836735" providerId="LiveId" clId="{903CFEA7-ED32-4E93-B7C4-6326B4F2B84B}" dt="2022-10-21T12:43:18.653" v="8216" actId="164"/>
          <ac:picMkLst>
            <pc:docMk/>
            <pc:sldMk cId="3230492912" sldId="1794"/>
            <ac:picMk id="81" creationId="{5A27C9D4-280A-473D-9598-CA21C99EBC4E}"/>
          </ac:picMkLst>
        </pc:picChg>
        <pc:picChg chg="add mod">
          <ac:chgData name="Nathália Demetrio" userId="73b6c4bd58836735" providerId="LiveId" clId="{903CFEA7-ED32-4E93-B7C4-6326B4F2B84B}" dt="2022-10-21T12:46:58.842" v="8402" actId="1036"/>
          <ac:picMkLst>
            <pc:docMk/>
            <pc:sldMk cId="3230492912" sldId="1794"/>
            <ac:picMk id="89" creationId="{726213E8-3319-4A5A-B221-16BBAB5156EE}"/>
          </ac:picMkLst>
        </pc:picChg>
        <pc:picChg chg="mod">
          <ac:chgData name="Nathália Demetrio" userId="73b6c4bd58836735" providerId="LiveId" clId="{903CFEA7-ED32-4E93-B7C4-6326B4F2B84B}" dt="2022-10-21T12:12:01.836" v="8061" actId="1037"/>
          <ac:picMkLst>
            <pc:docMk/>
            <pc:sldMk cId="3230492912" sldId="1794"/>
            <ac:picMk id="1026" creationId="{4B9F546E-D63F-53BE-F55A-358B2A742E3B}"/>
          </ac:picMkLst>
        </pc:picChg>
        <pc:picChg chg="mod">
          <ac:chgData name="Nathália Demetrio" userId="73b6c4bd58836735" providerId="LiveId" clId="{903CFEA7-ED32-4E93-B7C4-6326B4F2B84B}" dt="2022-10-21T12:12:01.836" v="8061" actId="1037"/>
          <ac:picMkLst>
            <pc:docMk/>
            <pc:sldMk cId="3230492912" sldId="1794"/>
            <ac:picMk id="2057" creationId="{88D4EAFD-F49B-0B74-0B95-DCCB46261775}"/>
          </ac:picMkLst>
        </pc:picChg>
        <pc:picChg chg="del mod">
          <ac:chgData name="Nathália Demetrio" userId="73b6c4bd58836735" providerId="LiveId" clId="{903CFEA7-ED32-4E93-B7C4-6326B4F2B84B}" dt="2022-10-21T00:26:11.619" v="7312" actId="478"/>
          <ac:picMkLst>
            <pc:docMk/>
            <pc:sldMk cId="3230492912" sldId="1794"/>
            <ac:picMk id="2059" creationId="{F08368A3-7F8F-8492-F6E2-B34577902389}"/>
          </ac:picMkLst>
        </pc:picChg>
        <pc:cxnChg chg="add mod">
          <ac:chgData name="Nathália Demetrio" userId="73b6c4bd58836735" providerId="LiveId" clId="{903CFEA7-ED32-4E93-B7C4-6326B4F2B84B}" dt="2022-10-21T12:45:44.404" v="8334" actId="1076"/>
          <ac:cxnSpMkLst>
            <pc:docMk/>
            <pc:sldMk cId="3230492912" sldId="1794"/>
            <ac:cxnSpMk id="67" creationId="{17AE2A1B-90B2-47C6-B0CE-F58F01B4B8E2}"/>
          </ac:cxnSpMkLst>
        </pc:cxnChg>
        <pc:cxnChg chg="add mod">
          <ac:chgData name="Nathália Demetrio" userId="73b6c4bd58836735" providerId="LiveId" clId="{903CFEA7-ED32-4E93-B7C4-6326B4F2B84B}" dt="2022-10-21T12:45:44.404" v="8334" actId="1076"/>
          <ac:cxnSpMkLst>
            <pc:docMk/>
            <pc:sldMk cId="3230492912" sldId="1794"/>
            <ac:cxnSpMk id="90" creationId="{A99AEB74-39BC-45E0-9E66-853285243E39}"/>
          </ac:cxnSpMkLst>
        </pc:cxnChg>
      </pc:sldChg>
      <pc:sldChg chg="addSp delSp modSp mod modShow">
        <pc:chgData name="Nathália Demetrio" userId="73b6c4bd58836735" providerId="LiveId" clId="{903CFEA7-ED32-4E93-B7C4-6326B4F2B84B}" dt="2022-10-21T12:47:26.794" v="8403" actId="729"/>
        <pc:sldMkLst>
          <pc:docMk/>
          <pc:sldMk cId="3962137401" sldId="1795"/>
        </pc:sldMkLst>
        <pc:spChg chg="mod">
          <ac:chgData name="Nathália Demetrio" userId="73b6c4bd58836735" providerId="LiveId" clId="{903CFEA7-ED32-4E93-B7C4-6326B4F2B84B}" dt="2022-10-21T08:50:44.216" v="7674" actId="207"/>
          <ac:spMkLst>
            <pc:docMk/>
            <pc:sldMk cId="3962137401" sldId="1795"/>
            <ac:spMk id="5" creationId="{A597A57D-E351-7E74-DE2E-9DD4A64ADFBC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6" creationId="{F9959A28-4FEB-2CBF-D1E1-E3BE7A5CC03A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8" creationId="{F915ABBD-BBE8-8EEF-8FA5-EE0E0FAC8455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0" creationId="{0A642716-2770-140A-21BF-B70165EA3333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1" creationId="{4B6D6CB0-4C11-D964-E494-BEAD271511C2}"/>
          </ac:spMkLst>
        </pc:spChg>
        <pc:spChg chg="mod">
          <ac:chgData name="Nathália Demetrio" userId="73b6c4bd58836735" providerId="LiveId" clId="{903CFEA7-ED32-4E93-B7C4-6326B4F2B84B}" dt="2022-10-21T08:50:49.435" v="7675" actId="207"/>
          <ac:spMkLst>
            <pc:docMk/>
            <pc:sldMk cId="3962137401" sldId="1795"/>
            <ac:spMk id="12" creationId="{8A184399-DC5B-009D-D1C7-BA67FD33A79A}"/>
          </ac:spMkLst>
        </pc:spChg>
        <pc:spChg chg="add mod ord">
          <ac:chgData name="Nathália Demetrio" userId="73b6c4bd58836735" providerId="LiveId" clId="{903CFEA7-ED32-4E93-B7C4-6326B4F2B84B}" dt="2022-10-21T08:46:35.798" v="7626" actId="167"/>
          <ac:spMkLst>
            <pc:docMk/>
            <pc:sldMk cId="3962137401" sldId="1795"/>
            <ac:spMk id="30" creationId="{51E976EC-D80F-458B-9B4B-0E1CC8BDE6B4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31" creationId="{4D548CA0-C7A1-43D9-8C65-8AFA9F3ED771}"/>
          </ac:spMkLst>
        </pc:spChg>
        <pc:spChg chg="add mod">
          <ac:chgData name="Nathália Demetrio" userId="73b6c4bd58836735" providerId="LiveId" clId="{903CFEA7-ED32-4E93-B7C4-6326B4F2B84B}" dt="2022-10-21T08:50:20.896" v="7668" actId="164"/>
          <ac:spMkLst>
            <pc:docMk/>
            <pc:sldMk cId="3962137401" sldId="1795"/>
            <ac:spMk id="51" creationId="{44BFBED3-5C48-4754-B208-C38D8833F19B}"/>
          </ac:spMkLst>
        </pc:spChg>
        <pc:spChg chg="mod topLvl">
          <ac:chgData name="Nathália Demetrio" userId="73b6c4bd58836735" providerId="LiveId" clId="{903CFEA7-ED32-4E93-B7C4-6326B4F2B84B}" dt="2022-10-21T08:48:20.544" v="7651" actId="207"/>
          <ac:spMkLst>
            <pc:docMk/>
            <pc:sldMk cId="3962137401" sldId="1795"/>
            <ac:spMk id="75" creationId="{AA5361E4-B8E5-0765-7513-16CD307387A0}"/>
          </ac:spMkLst>
        </pc:spChg>
        <pc:spChg chg="add del mod topLvl">
          <ac:chgData name="Nathália Demetrio" userId="73b6c4bd58836735" providerId="LiveId" clId="{903CFEA7-ED32-4E93-B7C4-6326B4F2B84B}" dt="2022-10-21T08:48:12.918" v="7650" actId="207"/>
          <ac:spMkLst>
            <pc:docMk/>
            <pc:sldMk cId="3962137401" sldId="1795"/>
            <ac:spMk id="77" creationId="{97AB7214-4A62-583F-E901-0E4B2654704B}"/>
          </ac:spMkLst>
        </pc:spChg>
        <pc:grpChg chg="add del mod">
          <ac:chgData name="Nathália Demetrio" userId="73b6c4bd58836735" providerId="LiveId" clId="{903CFEA7-ED32-4E93-B7C4-6326B4F2B84B}" dt="2022-10-21T08:50:22.739" v="7669" actId="478"/>
          <ac:grpSpMkLst>
            <pc:docMk/>
            <pc:sldMk cId="3962137401" sldId="1795"/>
            <ac:grpSpMk id="3" creationId="{DAE5EE7B-B858-44D0-977B-24CB01603A64}"/>
          </ac:grpSpMkLst>
        </pc:grpChg>
        <pc:grpChg chg="add mod">
          <ac:chgData name="Nathália Demetrio" userId="73b6c4bd58836735" providerId="LiveId" clId="{903CFEA7-ED32-4E93-B7C4-6326B4F2B84B}" dt="2022-10-21T08:50:32.770" v="7673" actId="14100"/>
          <ac:grpSpMkLst>
            <pc:docMk/>
            <pc:sldMk cId="3962137401" sldId="1795"/>
            <ac:grpSpMk id="32" creationId="{714A31E3-1DC2-44B7-BFAD-3D7AB8B5999C}"/>
          </ac:grpSpMkLst>
        </pc:grpChg>
        <pc:grpChg chg="mod">
          <ac:chgData name="Nathália Demetrio" userId="73b6c4bd58836735" providerId="LiveId" clId="{903CFEA7-ED32-4E93-B7C4-6326B4F2B84B}" dt="2022-10-21T08:42:52.802" v="7569" actId="14100"/>
          <ac:grpSpMkLst>
            <pc:docMk/>
            <pc:sldMk cId="3962137401" sldId="1795"/>
            <ac:grpSpMk id="35" creationId="{2E2B13FE-AC58-4B0C-DB50-43BE73C2B870}"/>
          </ac:grpSpMkLst>
        </pc:grpChg>
        <pc:grpChg chg="del mod">
          <ac:chgData name="Nathália Demetrio" userId="73b6c4bd58836735" providerId="LiveId" clId="{903CFEA7-ED32-4E93-B7C4-6326B4F2B84B}" dt="2022-10-21T08:40:26.310" v="7537" actId="165"/>
          <ac:grpSpMkLst>
            <pc:docMk/>
            <pc:sldMk cId="3962137401" sldId="1795"/>
            <ac:grpSpMk id="78" creationId="{AF2CEA46-F133-20E3-A1AE-632E654043E7}"/>
          </ac:grpSpMkLst>
        </pc:grpChg>
        <pc:picChg chg="mod modCrop">
          <ac:chgData name="Nathália Demetrio" userId="73b6c4bd58836735" providerId="LiveId" clId="{903CFEA7-ED32-4E93-B7C4-6326B4F2B84B}" dt="2022-10-21T08:47:40.844" v="7649" actId="732"/>
          <ac:picMkLst>
            <pc:docMk/>
            <pc:sldMk cId="3962137401" sldId="1795"/>
            <ac:picMk id="36" creationId="{AD804861-8651-8C78-277C-B1AC1E90A464}"/>
          </ac:picMkLst>
        </pc:picChg>
        <pc:picChg chg="mod modCrop">
          <ac:chgData name="Nathália Demetrio" userId="73b6c4bd58836735" providerId="LiveId" clId="{903CFEA7-ED32-4E93-B7C4-6326B4F2B84B}" dt="2022-10-21T08:47:29.964" v="7648" actId="732"/>
          <ac:picMkLst>
            <pc:docMk/>
            <pc:sldMk cId="3962137401" sldId="1795"/>
            <ac:picMk id="37" creationId="{A341A0F9-BF1F-ED6A-CB7F-6DC43CDAC99F}"/>
          </ac:picMkLst>
        </pc:picChg>
        <pc:picChg chg="add mod">
          <ac:chgData name="Nathália Demetrio" userId="73b6c4bd58836735" providerId="LiveId" clId="{903CFEA7-ED32-4E93-B7C4-6326B4F2B84B}" dt="2022-10-21T08:45:21.749" v="7597" actId="1076"/>
          <ac:picMkLst>
            <pc:docMk/>
            <pc:sldMk cId="3962137401" sldId="1795"/>
            <ac:picMk id="38" creationId="{292DF91F-7941-4FE2-9A7C-C71D49CEF675}"/>
          </ac:picMkLst>
        </pc:picChg>
        <pc:picChg chg="add mod">
          <ac:chgData name="Nathália Demetrio" userId="73b6c4bd58836735" providerId="LiveId" clId="{903CFEA7-ED32-4E93-B7C4-6326B4F2B84B}" dt="2022-10-21T08:45:25.136" v="7598" actId="1076"/>
          <ac:picMkLst>
            <pc:docMk/>
            <pc:sldMk cId="3962137401" sldId="1795"/>
            <ac:picMk id="1026" creationId="{FDC0A740-4E76-4631-B498-8FBCC3583FEE}"/>
          </ac:picMkLst>
        </pc:picChg>
        <pc:cxnChg chg="add del mod">
          <ac:chgData name="Nathália Demetrio" userId="73b6c4bd58836735" providerId="LiveId" clId="{903CFEA7-ED32-4E93-B7C4-6326B4F2B84B}" dt="2022-10-21T08:44:14.140" v="7582" actId="478"/>
          <ac:cxnSpMkLst>
            <pc:docMk/>
            <pc:sldMk cId="3962137401" sldId="1795"/>
            <ac:cxnSpMk id="7" creationId="{57F0C43F-52F2-4EAF-970B-F3ADF3985597}"/>
          </ac:cxnSpMkLst>
        </pc:cxnChg>
        <pc:cxnChg chg="add del mod">
          <ac:chgData name="Nathália Demetrio" userId="73b6c4bd58836735" providerId="LiveId" clId="{903CFEA7-ED32-4E93-B7C4-6326B4F2B84B}" dt="2022-10-21T08:46:39.044" v="7627" actId="478"/>
          <ac:cxnSpMkLst>
            <pc:docMk/>
            <pc:sldMk cId="3962137401" sldId="1795"/>
            <ac:cxnSpMk id="24" creationId="{6B90D233-7894-4802-802C-F7709384C9C4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6" creationId="{82E2346B-5E58-41C9-9019-077B2BD83561}"/>
          </ac:cxnSpMkLst>
        </pc:cxnChg>
        <pc:cxnChg chg="add mod">
          <ac:chgData name="Nathália Demetrio" userId="73b6c4bd58836735" providerId="LiveId" clId="{903CFEA7-ED32-4E93-B7C4-6326B4F2B84B}" dt="2022-10-21T08:45:53.109" v="7619" actId="1038"/>
          <ac:cxnSpMkLst>
            <pc:docMk/>
            <pc:sldMk cId="3962137401" sldId="1795"/>
            <ac:cxnSpMk id="29" creationId="{C25F2C15-F655-487E-98F1-EB5A84B47018}"/>
          </ac:cxnSpMkLst>
        </pc:cxnChg>
      </pc:sldChg>
      <pc:sldChg chg="addSp delSp modSp mod delAnim modAnim modNotesTx">
        <pc:chgData name="Nathália Demetrio" userId="73b6c4bd58836735" providerId="LiveId" clId="{903CFEA7-ED32-4E93-B7C4-6326B4F2B84B}" dt="2022-10-21T12:04:19.439" v="8048" actId="14100"/>
        <pc:sldMkLst>
          <pc:docMk/>
          <pc:sldMk cId="4114519066" sldId="1796"/>
        </pc:sldMkLst>
        <pc:spChg chg="mod">
          <ac:chgData name="Nathália Demetrio" userId="73b6c4bd58836735" providerId="LiveId" clId="{903CFEA7-ED32-4E93-B7C4-6326B4F2B84B}" dt="2022-10-21T12:04:19.439" v="8048" actId="14100"/>
          <ac:spMkLst>
            <pc:docMk/>
            <pc:sldMk cId="4114519066" sldId="1796"/>
            <ac:spMk id="2" creationId="{00000000-0000-0000-0000-000000000000}"/>
          </ac:spMkLst>
        </pc:spChg>
        <pc:spChg chg="mod">
          <ac:chgData name="Nathália Demetrio" userId="73b6c4bd58836735" providerId="LiveId" clId="{903CFEA7-ED32-4E93-B7C4-6326B4F2B84B}" dt="2022-10-21T00:08:51.783" v="7123" actId="1076"/>
          <ac:spMkLst>
            <pc:docMk/>
            <pc:sldMk cId="4114519066" sldId="1796"/>
            <ac:spMk id="4" creationId="{AF3105BF-D99A-DD84-DB5A-F23D4DD5CF13}"/>
          </ac:spMkLst>
        </pc:spChg>
        <pc:spChg chg="add del mod">
          <ac:chgData name="Nathália Demetrio" userId="73b6c4bd58836735" providerId="LiveId" clId="{903CFEA7-ED32-4E93-B7C4-6326B4F2B84B}" dt="2022-10-21T00:08:53.804" v="7124" actId="478"/>
          <ac:spMkLst>
            <pc:docMk/>
            <pc:sldMk cId="4114519066" sldId="1796"/>
            <ac:spMk id="28" creationId="{2B23E4A0-1839-42FE-BE7E-5C177565F97B}"/>
          </ac:spMkLst>
        </pc:spChg>
        <pc:spChg chg="del">
          <ac:chgData name="Nathália Demetrio" userId="73b6c4bd58836735" providerId="LiveId" clId="{903CFEA7-ED32-4E93-B7C4-6326B4F2B84B}" dt="2022-10-20T23:15:48.406" v="7077" actId="478"/>
          <ac:spMkLst>
            <pc:docMk/>
            <pc:sldMk cId="4114519066" sldId="1796"/>
            <ac:spMk id="34" creationId="{C6659044-E17A-4FD1-A303-BE8F4A1BDE7B}"/>
          </ac:spMkLst>
        </pc:spChg>
        <pc:spChg chg="mod">
          <ac:chgData name="Nathália Demetrio" userId="73b6c4bd58836735" providerId="LiveId" clId="{903CFEA7-ED32-4E93-B7C4-6326B4F2B84B}" dt="2022-10-21T12:03:45.777" v="8017" actId="1076"/>
          <ac:spMkLst>
            <pc:docMk/>
            <pc:sldMk cId="4114519066" sldId="1796"/>
            <ac:spMk id="85" creationId="{048B0E4C-3D38-02CB-68B2-A5FD632E2D50}"/>
          </ac:spMkLst>
        </pc:sp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1" creationId="{00A2D043-9C50-4627-8BD5-66553AA14692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2" creationId="{533EEDD7-FBBD-43B7-B8A5-1C3A233FD18F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33" creationId="{D5DADEA2-9241-4A99-9BB0-C6140ACE07A5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2" creationId="{104A89DC-2644-2EFD-AC79-5161B2BAC500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4" creationId="{04A944C1-47C4-2576-415C-348FAA11C921}"/>
          </ac:picMkLst>
        </pc:picChg>
        <pc:picChg chg="del">
          <ac:chgData name="Nathália Demetrio" userId="73b6c4bd58836735" providerId="LiveId" clId="{903CFEA7-ED32-4E93-B7C4-6326B4F2B84B}" dt="2022-10-20T23:15:48.406" v="7077" actId="478"/>
          <ac:picMkLst>
            <pc:docMk/>
            <pc:sldMk cId="4114519066" sldId="1796"/>
            <ac:picMk id="66" creationId="{D97FE394-B5E5-85B2-9B00-D9E122745708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68" creationId="{2E5140BA-E97B-38E4-22A9-900F26A68636}"/>
          </ac:picMkLst>
        </pc:picChg>
        <pc:picChg chg="mod">
          <ac:chgData name="Nathália Demetrio" userId="73b6c4bd58836735" providerId="LiveId" clId="{903CFEA7-ED32-4E93-B7C4-6326B4F2B84B}" dt="2022-10-21T00:09:15.045" v="7144" actId="207"/>
          <ac:picMkLst>
            <pc:docMk/>
            <pc:sldMk cId="4114519066" sldId="1796"/>
            <ac:picMk id="70" creationId="{3377A656-8FDC-148D-3C7F-65666427E4C1}"/>
          </ac:picMkLst>
        </pc:picChg>
        <pc:picChg chg="del">
          <ac:chgData name="Nathália Demetrio" userId="73b6c4bd58836735" providerId="LiveId" clId="{903CFEA7-ED32-4E93-B7C4-6326B4F2B84B}" dt="2022-10-20T23:15:50.189" v="7078" actId="478"/>
          <ac:picMkLst>
            <pc:docMk/>
            <pc:sldMk cId="4114519066" sldId="1796"/>
            <ac:picMk id="83" creationId="{E663ADC8-8348-48D7-4CFD-C58FE7E679B7}"/>
          </ac:picMkLst>
        </pc:picChg>
      </pc:sldChg>
      <pc:sldChg chg="add del">
        <pc:chgData name="Nathália Demetrio" userId="73b6c4bd58836735" providerId="LiveId" clId="{903CFEA7-ED32-4E93-B7C4-6326B4F2B84B}" dt="2022-10-21T00:27:12.638" v="7318" actId="47"/>
        <pc:sldMkLst>
          <pc:docMk/>
          <pc:sldMk cId="203000267" sldId="1797"/>
        </pc:sldMkLst>
      </pc:sldChg>
      <pc:sldChg chg="addSp modSp add modAnim">
        <pc:chgData name="Nathália Demetrio" userId="73b6c4bd58836735" providerId="LiveId" clId="{903CFEA7-ED32-4E93-B7C4-6326B4F2B84B}" dt="2022-10-21T00:44:20.300" v="7430"/>
        <pc:sldMkLst>
          <pc:docMk/>
          <pc:sldMk cId="763173247" sldId="1797"/>
        </pc:sldMkLst>
        <pc:picChg chg="add mod">
          <ac:chgData name="Nathália Demetrio" userId="73b6c4bd58836735" providerId="LiveId" clId="{903CFEA7-ED32-4E93-B7C4-6326B4F2B84B}" dt="2022-10-21T00:36:45.758" v="7347" actId="1076"/>
          <ac:picMkLst>
            <pc:docMk/>
            <pc:sldMk cId="763173247" sldId="1797"/>
            <ac:picMk id="41" creationId="{50A06D85-8A91-4CD3-95F5-B97202D86B40}"/>
          </ac:picMkLst>
        </pc:picChg>
        <pc:picChg chg="add mod">
          <ac:chgData name="Nathália Demetrio" userId="73b6c4bd58836735" providerId="LiveId" clId="{903CFEA7-ED32-4E93-B7C4-6326B4F2B84B}" dt="2022-10-21T00:40:18.650" v="7424" actId="1037"/>
          <ac:picMkLst>
            <pc:docMk/>
            <pc:sldMk cId="763173247" sldId="1797"/>
            <ac:picMk id="42" creationId="{6E33C8EF-120A-47E7-A109-6B0F7897E98A}"/>
          </ac:picMkLst>
        </pc:picChg>
        <pc:picChg chg="add mod">
          <ac:chgData name="Nathália Demetrio" userId="73b6c4bd58836735" providerId="LiveId" clId="{903CFEA7-ED32-4E93-B7C4-6326B4F2B84B}" dt="2022-10-21T00:38:37.411" v="7383" actId="1038"/>
          <ac:picMkLst>
            <pc:docMk/>
            <pc:sldMk cId="763173247" sldId="1797"/>
            <ac:picMk id="43" creationId="{FB649209-7B4E-441A-909E-5587C9CEB961}"/>
          </ac:picMkLst>
        </pc:picChg>
        <pc:picChg chg="add mod">
          <ac:chgData name="Nathália Demetrio" userId="73b6c4bd58836735" providerId="LiveId" clId="{903CFEA7-ED32-4E93-B7C4-6326B4F2B84B}" dt="2022-10-21T00:40:35.586" v="7429" actId="1038"/>
          <ac:picMkLst>
            <pc:docMk/>
            <pc:sldMk cId="763173247" sldId="1797"/>
            <ac:picMk id="44" creationId="{D2BD46AF-3702-430C-9127-207A0D400807}"/>
          </ac:picMkLst>
        </pc:picChg>
        <pc:picChg chg="add mod">
          <ac:chgData name="Nathália Demetrio" userId="73b6c4bd58836735" providerId="LiveId" clId="{903CFEA7-ED32-4E93-B7C4-6326B4F2B84B}" dt="2022-10-21T00:40:29.906" v="7427" actId="1035"/>
          <ac:picMkLst>
            <pc:docMk/>
            <pc:sldMk cId="763173247" sldId="1797"/>
            <ac:picMk id="45" creationId="{202AB976-2BCD-49E1-8E3E-5FF603122D6A}"/>
          </ac:picMkLst>
        </pc:picChg>
        <pc:picChg chg="add mod">
          <ac:chgData name="Nathália Demetrio" userId="73b6c4bd58836735" providerId="LiveId" clId="{903CFEA7-ED32-4E93-B7C4-6326B4F2B84B}" dt="2022-10-21T00:39:54.026" v="7415" actId="1035"/>
          <ac:picMkLst>
            <pc:docMk/>
            <pc:sldMk cId="763173247" sldId="1797"/>
            <ac:picMk id="47" creationId="{A3E86730-9BFF-4E4E-BB4F-3133D717EC70}"/>
          </ac:picMkLst>
        </pc:picChg>
      </pc:sldChg>
      <pc:sldChg chg="modSp mod modNotesTx">
        <pc:chgData name="Nathália Demetrio" userId="73b6c4bd58836735" providerId="LiveId" clId="{903CFEA7-ED32-4E93-B7C4-6326B4F2B84B}" dt="2022-10-21T08:53:22.122" v="7678" actId="208"/>
        <pc:sldMkLst>
          <pc:docMk/>
          <pc:sldMk cId="1660118008" sldId="1799"/>
        </pc:sldMkLst>
        <pc:spChg chg="mod">
          <ac:chgData name="Nathália Demetrio" userId="73b6c4bd58836735" providerId="LiveId" clId="{903CFEA7-ED32-4E93-B7C4-6326B4F2B84B}" dt="2022-10-21T08:35:06.813" v="7434" actId="2085"/>
          <ac:spMkLst>
            <pc:docMk/>
            <pc:sldMk cId="1660118008" sldId="1799"/>
            <ac:spMk id="16" creationId="{7B5001D4-5606-B29D-2F67-4002D06E02BE}"/>
          </ac:spMkLst>
        </pc:spChg>
        <pc:spChg chg="mod">
          <ac:chgData name="Nathália Demetrio" userId="73b6c4bd58836735" providerId="LiveId" clId="{903CFEA7-ED32-4E93-B7C4-6326B4F2B84B}" dt="2022-10-21T08:35:06.813" v="7434" actId="2085"/>
          <ac:spMkLst>
            <pc:docMk/>
            <pc:sldMk cId="1660118008" sldId="1799"/>
            <ac:spMk id="18" creationId="{5023A797-7AD7-DDAE-3897-F860DDCB5BEA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0" creationId="{4095ABB6-AFE4-61F7-779A-AA5CDDE5625F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1" creationId="{169233C5-3D44-EE41-7D22-B338BA3C3B7E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2" creationId="{E2526D68-4151-3E78-F5EE-E4723B8ECA1C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3" creationId="{F9DF8D12-8360-F44A-0926-CE1C3DEAD0DD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4" creationId="{38DE9276-BF3D-B155-CB7D-260FE0FC3B75}"/>
          </ac:spMkLst>
        </pc:spChg>
        <pc:spChg chg="mod">
          <ac:chgData name="Nathália Demetrio" userId="73b6c4bd58836735" providerId="LiveId" clId="{903CFEA7-ED32-4E93-B7C4-6326B4F2B84B}" dt="2022-10-21T08:53:06.907" v="7676" actId="208"/>
          <ac:spMkLst>
            <pc:docMk/>
            <pc:sldMk cId="1660118008" sldId="1799"/>
            <ac:spMk id="25" creationId="{7994FD31-3D9B-907B-4F15-2C4157E41039}"/>
          </ac:spMkLst>
        </pc:spChg>
        <pc:spChg chg="mod">
          <ac:chgData name="Nathália Demetrio" userId="73b6c4bd58836735" providerId="LiveId" clId="{903CFEA7-ED32-4E93-B7C4-6326B4F2B84B}" dt="2022-10-21T08:37:22.628" v="7464" actId="20577"/>
          <ac:spMkLst>
            <pc:docMk/>
            <pc:sldMk cId="1660118008" sldId="1799"/>
            <ac:spMk id="31" creationId="{0B22674B-026D-1325-F07A-EA986365F84F}"/>
          </ac:spMkLst>
        </pc:spChg>
        <pc:spChg chg="mod">
          <ac:chgData name="Nathália Demetrio" userId="73b6c4bd58836735" providerId="LiveId" clId="{903CFEA7-ED32-4E93-B7C4-6326B4F2B84B}" dt="2022-10-21T08:38:21.030" v="7521" actId="20577"/>
          <ac:spMkLst>
            <pc:docMk/>
            <pc:sldMk cId="1660118008" sldId="1799"/>
            <ac:spMk id="52" creationId="{148705DA-D745-67EB-EC08-E4C3742F4DF8}"/>
          </ac:spMkLst>
        </pc:sp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28" creationId="{6D6566F8-30A0-6963-DF37-6CF7103428B7}"/>
          </ac:cxnSpMkLst>
        </pc:cxnChg>
        <pc:cxnChg chg="mod">
          <ac:chgData name="Nathália Demetrio" userId="73b6c4bd58836735" providerId="LiveId" clId="{903CFEA7-ED32-4E93-B7C4-6326B4F2B84B}" dt="2022-10-21T08:53:22.122" v="7678" actId="208"/>
          <ac:cxnSpMkLst>
            <pc:docMk/>
            <pc:sldMk cId="1660118008" sldId="1799"/>
            <ac:cxnSpMk id="50" creationId="{F8DF89EE-5E79-6F54-4ACA-C3B96F5A0010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28" creationId="{E3D7500C-50FB-DCA5-C43A-30EB7BC7FA49}"/>
          </ac:cxnSpMkLst>
        </pc:cxnChg>
        <pc:cxnChg chg="mod">
          <ac:chgData name="Nathália Demetrio" userId="73b6c4bd58836735" providerId="LiveId" clId="{903CFEA7-ED32-4E93-B7C4-6326B4F2B84B}" dt="2022-10-21T08:53:17.563" v="7677" actId="208"/>
          <ac:cxnSpMkLst>
            <pc:docMk/>
            <pc:sldMk cId="1660118008" sldId="1799"/>
            <ac:cxnSpMk id="1040" creationId="{E5C9FA1A-0A06-68D0-0BF7-5CEB51BB5E56}"/>
          </ac:cxnSpMkLst>
        </pc:cxnChg>
      </pc:sldChg>
      <pc:sldMasterChg chg="delSldLayout">
        <pc:chgData name="Nathália Demetrio" userId="73b6c4bd58836735" providerId="LiveId" clId="{903CFEA7-ED32-4E93-B7C4-6326B4F2B84B}" dt="2022-10-20T23:15:22.885" v="7076" actId="2696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903CFEA7-ED32-4E93-B7C4-6326B4F2B84B}" dt="2022-10-20T23:15:22.885" v="7076" actId="2696"/>
          <pc:sldLayoutMkLst>
            <pc:docMk/>
            <pc:sldMasterMk cId="679663118" sldId="2147483706"/>
            <pc:sldLayoutMk cId="3388995050" sldId="2147483759"/>
          </pc:sldLayoutMkLst>
        </pc:sldLayoutChg>
      </pc:sldMasterChg>
    </pc:docChg>
  </pc:docChgLst>
  <pc:docChgLst>
    <pc:chgData name="Nathália Demetrio" userId="73b6c4bd58836735" providerId="LiveId" clId="{C00AA7F5-0EC5-4656-84E5-B1513740F2F9}"/>
    <pc:docChg chg="undo redo custSel addSld delSld modSld sldOrd addMainMaster delMainMaster addSection delSection modSection">
      <pc:chgData name="Nathália Demetrio" userId="73b6c4bd58836735" providerId="LiveId" clId="{C00AA7F5-0EC5-4656-84E5-B1513740F2F9}" dt="2022-10-17T17:35:59.383" v="24002" actId="47"/>
      <pc:docMkLst>
        <pc:docMk/>
      </pc:docMkLst>
      <pc:sldChg chg="modSp modNotesTx">
        <pc:chgData name="Nathália Demetrio" userId="73b6c4bd58836735" providerId="LiveId" clId="{C00AA7F5-0EC5-4656-84E5-B1513740F2F9}" dt="2022-10-12T17:41:20.696" v="10436" actId="1076"/>
        <pc:sldMkLst>
          <pc:docMk/>
          <pc:sldMk cId="1792905964" sldId="259"/>
        </pc:sldMkLst>
        <pc:spChg chg="mod">
          <ac:chgData name="Nathália Demetrio" userId="73b6c4bd58836735" providerId="LiveId" clId="{C00AA7F5-0EC5-4656-84E5-B1513740F2F9}" dt="2022-10-12T17:41:20.696" v="10436" actId="1076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C00AA7F5-0EC5-4656-84E5-B1513740F2F9}" dt="2022-10-12T17:41:20.696" v="10436" actId="1076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C00AA7F5-0EC5-4656-84E5-B1513740F2F9}" dt="2022-10-12T17:41:20.696" v="10436" actId="1076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 mod modAnim modNotesTx">
        <pc:chgData name="Nathália Demetrio" userId="73b6c4bd58836735" providerId="LiveId" clId="{C00AA7F5-0EC5-4656-84E5-B1513740F2F9}" dt="2022-09-26T00:08:01.181" v="504" actId="20577"/>
        <pc:sldMkLst>
          <pc:docMk/>
          <pc:sldMk cId="1363022931" sldId="263"/>
        </pc:sldMkLst>
        <pc:spChg chg="mod">
          <ac:chgData name="Nathália Demetrio" userId="73b6c4bd58836735" providerId="LiveId" clId="{C00AA7F5-0EC5-4656-84E5-B1513740F2F9}" dt="2022-09-26T00:07:41.671" v="432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modSp mod">
        <pc:chgData name="Nathália Demetrio" userId="73b6c4bd58836735" providerId="LiveId" clId="{C00AA7F5-0EC5-4656-84E5-B1513740F2F9}" dt="2022-10-09T03:37:28.913" v="8422" actId="20577"/>
        <pc:sldMkLst>
          <pc:docMk/>
          <pc:sldMk cId="2906811147" sldId="298"/>
        </pc:sldMkLst>
        <pc:spChg chg="mod">
          <ac:chgData name="Nathália Demetrio" userId="73b6c4bd58836735" providerId="LiveId" clId="{C00AA7F5-0EC5-4656-84E5-B1513740F2F9}" dt="2022-10-09T03:37:28.913" v="8422" actId="20577"/>
          <ac:spMkLst>
            <pc:docMk/>
            <pc:sldMk cId="2906811147" sldId="298"/>
            <ac:spMk id="2" creationId="{00000000-0000-0000-0000-000000000000}"/>
          </ac:spMkLst>
        </pc:spChg>
      </pc:sldChg>
      <pc:sldChg chg="modSp mod modNotesTx">
        <pc:chgData name="Nathália Demetrio" userId="73b6c4bd58836735" providerId="LiveId" clId="{C00AA7F5-0EC5-4656-84E5-B1513740F2F9}" dt="2022-09-25T23:18:13.658" v="34" actId="20577"/>
        <pc:sldMkLst>
          <pc:docMk/>
          <pc:sldMk cId="1601815084" sldId="304"/>
        </pc:sldMkLst>
        <pc:spChg chg="mod">
          <ac:chgData name="Nathália Demetrio" userId="73b6c4bd58836735" providerId="LiveId" clId="{C00AA7F5-0EC5-4656-84E5-B1513740F2F9}" dt="2022-09-25T23:18:09.468" v="33" actId="1038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 modNotesTx">
        <pc:chgData name="Nathália Demetrio" userId="73b6c4bd58836735" providerId="LiveId" clId="{C00AA7F5-0EC5-4656-84E5-B1513740F2F9}" dt="2022-09-26T00:08:09.788" v="505"/>
        <pc:sldMkLst>
          <pc:docMk/>
          <pc:sldMk cId="1991342306" sldId="305"/>
        </pc:sldMkLst>
        <pc:spChg chg="mod">
          <ac:chgData name="Nathália Demetrio" userId="73b6c4bd58836735" providerId="LiveId" clId="{C00AA7F5-0EC5-4656-84E5-B1513740F2F9}" dt="2022-09-26T00:02:27.070" v="420" actId="20577"/>
          <ac:spMkLst>
            <pc:docMk/>
            <pc:sldMk cId="1991342306" sldId="305"/>
            <ac:spMk id="3" creationId="{00000000-0000-0000-0000-000000000000}"/>
          </ac:spMkLst>
        </pc:spChg>
      </pc:sldChg>
      <pc:sldChg chg="addSp delSp modSp mod">
        <pc:chgData name="Nathália Demetrio" userId="73b6c4bd58836735" providerId="LiveId" clId="{C00AA7F5-0EC5-4656-84E5-B1513740F2F9}" dt="2022-10-16T23:13:02.477" v="23812" actId="478"/>
        <pc:sldMkLst>
          <pc:docMk/>
          <pc:sldMk cId="1099908095" sldId="308"/>
        </pc:sldMkLst>
        <pc:spChg chg="del mod">
          <ac:chgData name="Nathália Demetrio" userId="73b6c4bd58836735" providerId="LiveId" clId="{C00AA7F5-0EC5-4656-84E5-B1513740F2F9}" dt="2022-10-16T23:13:02.477" v="23812" actId="478"/>
          <ac:spMkLst>
            <pc:docMk/>
            <pc:sldMk cId="1099908095" sldId="308"/>
            <ac:spMk id="3" creationId="{B0000373-EE7F-4274-9CA0-B251D3C35B8B}"/>
          </ac:spMkLst>
        </pc:spChg>
        <pc:spChg chg="add del mod">
          <ac:chgData name="Nathália Demetrio" userId="73b6c4bd58836735" providerId="LiveId" clId="{C00AA7F5-0EC5-4656-84E5-B1513740F2F9}" dt="2022-09-26T04:00:40.485" v="735" actId="478"/>
          <ac:spMkLst>
            <pc:docMk/>
            <pc:sldMk cId="1099908095" sldId="308"/>
            <ac:spMk id="4" creationId="{9B52E786-5DD2-4462-850B-0FD8F38D0341}"/>
          </ac:spMkLst>
        </pc:spChg>
        <pc:spChg chg="mod">
          <ac:chgData name="Nathália Demetrio" userId="73b6c4bd58836735" providerId="LiveId" clId="{C00AA7F5-0EC5-4656-84E5-B1513740F2F9}" dt="2022-10-16T23:12:48.313" v="23808" actId="1076"/>
          <ac:spMkLst>
            <pc:docMk/>
            <pc:sldMk cId="1099908095" sldId="308"/>
            <ac:spMk id="11" creationId="{E4DB18BF-017A-BCE0-CDDA-B7D0F847E902}"/>
          </ac:spMkLst>
        </pc:spChg>
        <pc:spChg chg="mod">
          <ac:chgData name="Nathália Demetrio" userId="73b6c4bd58836735" providerId="LiveId" clId="{C00AA7F5-0EC5-4656-84E5-B1513740F2F9}" dt="2022-10-16T23:11:15.670" v="23721" actId="20577"/>
          <ac:spMkLst>
            <pc:docMk/>
            <pc:sldMk cId="1099908095" sldId="308"/>
            <ac:spMk id="12" creationId="{23B28FE7-3926-478D-36B3-AE515A104897}"/>
          </ac:spMkLst>
        </pc:spChg>
        <pc:spChg chg="mod">
          <ac:chgData name="Nathália Demetrio" userId="73b6c4bd58836735" providerId="LiveId" clId="{C00AA7F5-0EC5-4656-84E5-B1513740F2F9}" dt="2022-10-16T23:12:50.756" v="23809" actId="1076"/>
          <ac:spMkLst>
            <pc:docMk/>
            <pc:sldMk cId="1099908095" sldId="308"/>
            <ac:spMk id="13" creationId="{3596A71F-5FC7-E3DB-BAF5-D237B2901163}"/>
          </ac:spMkLst>
        </pc:spChg>
      </pc:sldChg>
      <pc:sldChg chg="modNotesTx">
        <pc:chgData name="Nathália Demetrio" userId="73b6c4bd58836735" providerId="LiveId" clId="{C00AA7F5-0EC5-4656-84E5-B1513740F2F9}" dt="2022-09-25T23:18:51.684" v="71" actId="20577"/>
        <pc:sldMkLst>
          <pc:docMk/>
          <pc:sldMk cId="812080912" sldId="309"/>
        </pc:sldMkLst>
      </pc:sldChg>
      <pc:sldChg chg="addSp delSp modSp mod">
        <pc:chgData name="Nathália Demetrio" userId="73b6c4bd58836735" providerId="LiveId" clId="{C00AA7F5-0EC5-4656-84E5-B1513740F2F9}" dt="2022-09-26T04:02:45.824" v="753" actId="207"/>
        <pc:sldMkLst>
          <pc:docMk/>
          <pc:sldMk cId="1885986959" sldId="310"/>
        </pc:sldMkLst>
        <pc:spChg chg="add del mod ord">
          <ac:chgData name="Nathália Demetrio" userId="73b6c4bd58836735" providerId="LiveId" clId="{C00AA7F5-0EC5-4656-84E5-B1513740F2F9}" dt="2022-09-26T04:00:37.053" v="734" actId="478"/>
          <ac:spMkLst>
            <pc:docMk/>
            <pc:sldMk cId="1885986959" sldId="310"/>
            <ac:spMk id="3" creationId="{A072E450-F484-7D2B-C737-1B5D6EAE8380}"/>
          </ac:spMkLst>
        </pc:spChg>
        <pc:spChg chg="add mod ord">
          <ac:chgData name="Nathália Demetrio" userId="73b6c4bd58836735" providerId="LiveId" clId="{C00AA7F5-0EC5-4656-84E5-B1513740F2F9}" dt="2022-09-26T04:02:08.289" v="748" actId="167"/>
          <ac:spMkLst>
            <pc:docMk/>
            <pc:sldMk cId="1885986959" sldId="310"/>
            <ac:spMk id="6" creationId="{6EDF304E-2609-7882-6BC4-95E5AB06DD4C}"/>
          </ac:spMkLst>
        </pc:spChg>
        <pc:picChg chg="add mod ord">
          <ac:chgData name="Nathália Demetrio" userId="73b6c4bd58836735" providerId="LiveId" clId="{C00AA7F5-0EC5-4656-84E5-B1513740F2F9}" dt="2022-09-26T04:02:45.824" v="753" actId="207"/>
          <ac:picMkLst>
            <pc:docMk/>
            <pc:sldMk cId="1885986959" sldId="310"/>
            <ac:picMk id="5" creationId="{F522041F-8DB4-C45D-1549-D8A5F767BD2D}"/>
          </ac:picMkLst>
        </pc:picChg>
      </pc:sldChg>
      <pc:sldChg chg="addSp delSp modSp mod addAnim delAnim">
        <pc:chgData name="Nathália Demetrio" userId="73b6c4bd58836735" providerId="LiveId" clId="{C00AA7F5-0EC5-4656-84E5-B1513740F2F9}" dt="2022-10-16T18:26:11.615" v="23325" actId="1076"/>
        <pc:sldMkLst>
          <pc:docMk/>
          <pc:sldMk cId="2627462328" sldId="315"/>
        </pc:sldMkLst>
        <pc:spChg chg="add del mod">
          <ac:chgData name="Nathália Demetrio" userId="73b6c4bd58836735" providerId="LiveId" clId="{C00AA7F5-0EC5-4656-84E5-B1513740F2F9}" dt="2022-10-16T18:25:27.253" v="23306" actId="478"/>
          <ac:spMkLst>
            <pc:docMk/>
            <pc:sldMk cId="2627462328" sldId="315"/>
            <ac:spMk id="3" creationId="{C65E5660-01AD-702F-3258-B3984376DF4B}"/>
          </ac:spMkLst>
        </pc:spChg>
        <pc:spChg chg="add del">
          <ac:chgData name="Nathália Demetrio" userId="73b6c4bd58836735" providerId="LiveId" clId="{C00AA7F5-0EC5-4656-84E5-B1513740F2F9}" dt="2022-10-16T18:25:29.878" v="23308"/>
          <ac:spMkLst>
            <pc:docMk/>
            <pc:sldMk cId="2627462328" sldId="315"/>
            <ac:spMk id="4" creationId="{CDD0823F-7EEA-DF6D-29B4-B025221BF2F3}"/>
          </ac:spMkLst>
        </pc:spChg>
        <pc:picChg chg="add mod modCrop">
          <ac:chgData name="Nathália Demetrio" userId="73b6c4bd58836735" providerId="LiveId" clId="{C00AA7F5-0EC5-4656-84E5-B1513740F2F9}" dt="2022-10-16T18:26:11.615" v="23325" actId="1076"/>
          <ac:picMkLst>
            <pc:docMk/>
            <pc:sldMk cId="2627462328" sldId="315"/>
            <ac:picMk id="6" creationId="{615AF446-B5B5-22F0-3546-B4ACCA446C40}"/>
          </ac:picMkLst>
        </pc:picChg>
        <pc:picChg chg="add del mod">
          <ac:chgData name="Nathália Demetrio" userId="73b6c4bd58836735" providerId="LiveId" clId="{C00AA7F5-0EC5-4656-84E5-B1513740F2F9}" dt="2022-10-16T18:26:02.853" v="23321" actId="478"/>
          <ac:picMkLst>
            <pc:docMk/>
            <pc:sldMk cId="2627462328" sldId="315"/>
            <ac:picMk id="7" creationId="{BCB04D56-D858-0A5F-D619-C5FE8F8EDCA1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12:57.924" v="23811"/>
        <pc:sldMkLst>
          <pc:docMk/>
          <pc:sldMk cId="322753144" sldId="316"/>
        </pc:sldMkLst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3" creationId="{63F339B4-9826-8FBF-AFCC-E8C7B0BB9C7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4" creationId="{30A71EAC-CCE6-1E27-B2BC-C1B0C8E7A1E7}"/>
          </ac:spMkLst>
        </pc:spChg>
        <pc:spChg chg="add mod">
          <ac:chgData name="Nathália Demetrio" userId="73b6c4bd58836735" providerId="LiveId" clId="{C00AA7F5-0EC5-4656-84E5-B1513740F2F9}" dt="2022-10-16T23:12:57.924" v="23811"/>
          <ac:spMkLst>
            <pc:docMk/>
            <pc:sldMk cId="322753144" sldId="316"/>
            <ac:spMk id="5" creationId="{C2683025-6956-CAE5-D370-E0E51FAC9049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1" creationId="{E4DB18BF-017A-BCE0-CDDA-B7D0F847E902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2" creationId="{23B28FE7-3926-478D-36B3-AE515A104897}"/>
          </ac:spMkLst>
        </pc:spChg>
        <pc:spChg chg="del">
          <ac:chgData name="Nathália Demetrio" userId="73b6c4bd58836735" providerId="LiveId" clId="{C00AA7F5-0EC5-4656-84E5-B1513740F2F9}" dt="2022-10-16T23:12:57.506" v="23810" actId="478"/>
          <ac:spMkLst>
            <pc:docMk/>
            <pc:sldMk cId="322753144" sldId="316"/>
            <ac:spMk id="13" creationId="{3596A71F-5FC7-E3DB-BAF5-D237B2901163}"/>
          </ac:spMkLst>
        </pc:spChg>
      </pc:sldChg>
      <pc:sldChg chg="modSp ord">
        <pc:chgData name="Nathália Demetrio" userId="73b6c4bd58836735" providerId="LiveId" clId="{C00AA7F5-0EC5-4656-84E5-B1513740F2F9}" dt="2022-09-26T03:44:30.888" v="566"/>
        <pc:sldMkLst>
          <pc:docMk/>
          <pc:sldMk cId="260959549" sldId="317"/>
        </pc:sldMkLst>
        <pc:picChg chg="mod">
          <ac:chgData name="Nathália Demetrio" userId="73b6c4bd58836735" providerId="LiveId" clId="{C00AA7F5-0EC5-4656-84E5-B1513740F2F9}" dt="2022-09-25T23:29:38.104" v="162" actId="14100"/>
          <ac:picMkLst>
            <pc:docMk/>
            <pc:sldMk cId="260959549" sldId="317"/>
            <ac:picMk id="24" creationId="{960B62FE-20BC-BAE5-FB7E-2F59E55DE7BD}"/>
          </ac:picMkLst>
        </pc:picChg>
      </pc:sldChg>
      <pc:sldChg chg="del">
        <pc:chgData name="Nathália Demetrio" userId="73b6c4bd58836735" providerId="LiveId" clId="{C00AA7F5-0EC5-4656-84E5-B1513740F2F9}" dt="2022-10-13T00:48:16.965" v="12926" actId="2696"/>
        <pc:sldMkLst>
          <pc:docMk/>
          <pc:sldMk cId="2200850905" sldId="600"/>
        </pc:sldMkLst>
      </pc:sldChg>
      <pc:sldChg chg="addSp delSp del mod">
        <pc:chgData name="Nathália Demetrio" userId="73b6c4bd58836735" providerId="LiveId" clId="{C00AA7F5-0EC5-4656-84E5-B1513740F2F9}" dt="2022-10-13T00:51:20.060" v="12962" actId="47"/>
        <pc:sldMkLst>
          <pc:docMk/>
          <pc:sldMk cId="3480625295" sldId="600"/>
        </pc:sldMkLst>
        <pc:picChg chg="add del">
          <ac:chgData name="Nathália Demetrio" userId="73b6c4bd58836735" providerId="LiveId" clId="{C00AA7F5-0EC5-4656-84E5-B1513740F2F9}" dt="2022-10-13T00:50:15.458" v="12958" actId="21"/>
          <ac:picMkLst>
            <pc:docMk/>
            <pc:sldMk cId="3480625295" sldId="600"/>
            <ac:picMk id="3" creationId="{C70B00D6-7CD7-21EA-B6B7-684A9C476A94}"/>
          </ac:picMkLst>
        </pc:picChg>
      </pc:sldChg>
      <pc:sldChg chg="add del">
        <pc:chgData name="Nathália Demetrio" userId="73b6c4bd58836735" providerId="LiveId" clId="{C00AA7F5-0EC5-4656-84E5-B1513740F2F9}" dt="2022-10-13T00:48:23.337" v="12928"/>
        <pc:sldMkLst>
          <pc:docMk/>
          <pc:sldMk cId="3524081500" sldId="600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833924182" sldId="602"/>
        </pc:sldMkLst>
      </pc:sldChg>
      <pc:sldChg chg="addSp delSp modSp add del mod">
        <pc:chgData name="Nathália Demetrio" userId="73b6c4bd58836735" providerId="LiveId" clId="{C00AA7F5-0EC5-4656-84E5-B1513740F2F9}" dt="2022-10-03T02:21:40.092" v="3833" actId="47"/>
        <pc:sldMkLst>
          <pc:docMk/>
          <pc:sldMk cId="559291439" sldId="646"/>
        </pc:sldMkLst>
        <pc:spChg chg="mod">
          <ac:chgData name="Nathália Demetrio" userId="73b6c4bd58836735" providerId="LiveId" clId="{C00AA7F5-0EC5-4656-84E5-B1513740F2F9}" dt="2022-10-03T01:43:42.526" v="3819" actId="108"/>
          <ac:spMkLst>
            <pc:docMk/>
            <pc:sldMk cId="559291439" sldId="646"/>
            <ac:spMk id="6" creationId="{CAA9D6F6-9F32-4D41-88EA-44505C503F23}"/>
          </ac:spMkLst>
        </pc:spChg>
        <pc:picChg chg="add del mod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0" creationId="{A9359E2A-0BCD-BC2F-0E56-732D6FBEC939}"/>
          </ac:picMkLst>
        </pc:picChg>
        <pc:picChg chg="add del">
          <ac:chgData name="Nathália Demetrio" userId="73b6c4bd58836735" providerId="LiveId" clId="{C00AA7F5-0EC5-4656-84E5-B1513740F2F9}" dt="2022-10-03T02:21:33.565" v="3830" actId="21"/>
          <ac:picMkLst>
            <pc:docMk/>
            <pc:sldMk cId="559291439" sldId="646"/>
            <ac:picMk id="7172" creationId="{FF990952-6F53-9735-3EC5-AEAAE6B60771}"/>
          </ac:picMkLst>
        </pc:picChg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041977140" sldId="721"/>
        </pc:sldMkLst>
      </pc:sldChg>
      <pc:sldChg chg="del">
        <pc:chgData name="Nathália Demetrio" userId="73b6c4bd58836735" providerId="LiveId" clId="{C00AA7F5-0EC5-4656-84E5-B1513740F2F9}" dt="2022-10-14T03:53:40.566" v="19531" actId="47"/>
        <pc:sldMkLst>
          <pc:docMk/>
          <pc:sldMk cId="414733399" sldId="722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2807730692" sldId="738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1111539198" sldId="739"/>
        </pc:sldMkLst>
      </pc:sldChg>
      <pc:sldChg chg="del">
        <pc:chgData name="Nathália Demetrio" userId="73b6c4bd58836735" providerId="LiveId" clId="{C00AA7F5-0EC5-4656-84E5-B1513740F2F9}" dt="2022-10-14T03:53:33.920" v="19530" actId="47"/>
        <pc:sldMkLst>
          <pc:docMk/>
          <pc:sldMk cId="3820985423" sldId="741"/>
        </pc:sldMkLst>
      </pc:sldChg>
      <pc:sldChg chg="modSp mod">
        <pc:chgData name="Nathália Demetrio" userId="73b6c4bd58836735" providerId="LiveId" clId="{C00AA7F5-0EC5-4656-84E5-B1513740F2F9}" dt="2022-10-14T03:54:39.023" v="19545" actId="1076"/>
        <pc:sldMkLst>
          <pc:docMk/>
          <pc:sldMk cId="3623456410" sldId="793"/>
        </pc:sldMkLst>
        <pc:picChg chg="mod">
          <ac:chgData name="Nathália Demetrio" userId="73b6c4bd58836735" providerId="LiveId" clId="{C00AA7F5-0EC5-4656-84E5-B1513740F2F9}" dt="2022-10-14T03:54:39.023" v="19545" actId="1076"/>
          <ac:picMkLst>
            <pc:docMk/>
            <pc:sldMk cId="3623456410" sldId="793"/>
            <ac:picMk id="5" creationId="{AF51CEED-1DE2-81CF-A91F-01DE9CA933F4}"/>
          </ac:picMkLst>
        </pc:picChg>
      </pc:sldChg>
      <pc:sldChg chg="modSp mod ord">
        <pc:chgData name="Nathália Demetrio" userId="73b6c4bd58836735" providerId="LiveId" clId="{C00AA7F5-0EC5-4656-84E5-B1513740F2F9}" dt="2022-10-14T03:54:00.779" v="19539"/>
        <pc:sldMkLst>
          <pc:docMk/>
          <pc:sldMk cId="3660246317" sldId="807"/>
        </pc:sldMkLst>
        <pc:picChg chg="mod">
          <ac:chgData name="Nathália Demetrio" userId="73b6c4bd58836735" providerId="LiveId" clId="{C00AA7F5-0EC5-4656-84E5-B1513740F2F9}" dt="2022-10-14T03:53:49.423" v="19534" actId="1076"/>
          <ac:picMkLst>
            <pc:docMk/>
            <pc:sldMk cId="3660246317" sldId="807"/>
            <ac:picMk id="6" creationId="{364EF50A-F2A2-7F38-D2E8-60C0C109839E}"/>
          </ac:picMkLst>
        </pc:picChg>
        <pc:picChg chg="mod">
          <ac:chgData name="Nathália Demetrio" userId="73b6c4bd58836735" providerId="LiveId" clId="{C00AA7F5-0EC5-4656-84E5-B1513740F2F9}" dt="2022-10-14T03:53:54.743" v="19535" actId="107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modSp mod ord">
        <pc:chgData name="Nathália Demetrio" userId="73b6c4bd58836735" providerId="LiveId" clId="{C00AA7F5-0EC5-4656-84E5-B1513740F2F9}" dt="2022-10-14T03:55:34.768" v="19557"/>
        <pc:sldMkLst>
          <pc:docMk/>
          <pc:sldMk cId="2010646689" sldId="809"/>
        </pc:sldMkLst>
        <pc:picChg chg="add mod">
          <ac:chgData name="Nathália Demetrio" userId="73b6c4bd58836735" providerId="LiveId" clId="{C00AA7F5-0EC5-4656-84E5-B1513740F2F9}" dt="2022-10-14T03:55:05.367" v="19551" actId="1076"/>
          <ac:picMkLst>
            <pc:docMk/>
            <pc:sldMk cId="2010646689" sldId="809"/>
            <ac:picMk id="2" creationId="{38CFAA52-B367-4ED2-1C9F-F28FE1194ECC}"/>
          </ac:picMkLst>
        </pc:picChg>
        <pc:picChg chg="mod">
          <ac:chgData name="Nathália Demetrio" userId="73b6c4bd58836735" providerId="LiveId" clId="{C00AA7F5-0EC5-4656-84E5-B1513740F2F9}" dt="2022-10-14T03:54:59.713" v="19548" actId="1076"/>
          <ac:picMkLst>
            <pc:docMk/>
            <pc:sldMk cId="2010646689" sldId="809"/>
            <ac:picMk id="6" creationId="{641263B3-A1CC-2388-1083-E1199A7340CA}"/>
          </ac:picMkLst>
        </pc:picChg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1524119105" sldId="812"/>
        </pc:sldMkLst>
      </pc:sldChg>
      <pc:sldChg chg="add del">
        <pc:chgData name="Nathália Demetrio" userId="73b6c4bd58836735" providerId="LiveId" clId="{C00AA7F5-0EC5-4656-84E5-B1513740F2F9}" dt="2022-10-14T03:55:56.746" v="19559" actId="2696"/>
        <pc:sldMkLst>
          <pc:docMk/>
          <pc:sldMk cId="705008351" sldId="813"/>
        </pc:sldMkLst>
      </pc:sldChg>
      <pc:sldChg chg="del">
        <pc:chgData name="Nathália Demetrio" userId="73b6c4bd58836735" providerId="LiveId" clId="{C00AA7F5-0EC5-4656-84E5-B1513740F2F9}" dt="2022-10-14T03:56:11.043" v="19560" actId="2696"/>
        <pc:sldMkLst>
          <pc:docMk/>
          <pc:sldMk cId="420415553" sldId="814"/>
        </pc:sldMkLst>
      </pc:sldChg>
      <pc:sldChg chg="addSp delSp modSp add del">
        <pc:chgData name="Nathália Demetrio" userId="73b6c4bd58836735" providerId="LiveId" clId="{C00AA7F5-0EC5-4656-84E5-B1513740F2F9}" dt="2022-10-14T03:57:06.995" v="19568" actId="47"/>
        <pc:sldMkLst>
          <pc:docMk/>
          <pc:sldMk cId="3990995483" sldId="814"/>
        </pc:sldMkLst>
        <pc:spChg chg="add mod">
          <ac:chgData name="Nathália Demetrio" userId="73b6c4bd58836735" providerId="LiveId" clId="{C00AA7F5-0EC5-4656-84E5-B1513740F2F9}" dt="2022-10-14T03:56:25.837" v="19563" actId="571"/>
          <ac:spMkLst>
            <pc:docMk/>
            <pc:sldMk cId="3990995483" sldId="814"/>
            <ac:spMk id="3" creationId="{56037C41-4C6E-AB0F-8BE1-558A5CBCADBE}"/>
          </ac:spMkLst>
        </pc:spChg>
        <pc:spChg chg="del">
          <ac:chgData name="Nathália Demetrio" userId="73b6c4bd58836735" providerId="LiveId" clId="{C00AA7F5-0EC5-4656-84E5-B1513740F2F9}" dt="2022-10-14T03:56:30.965" v="19564" actId="21"/>
          <ac:spMkLst>
            <pc:docMk/>
            <pc:sldMk cId="3990995483" sldId="814"/>
            <ac:spMk id="36" creationId="{39E2B893-558E-47D0-1CA9-A1B232116822}"/>
          </ac:spMkLst>
        </pc:spChg>
        <pc:picChg chg="add mod">
          <ac:chgData name="Nathália Demetrio" userId="73b6c4bd58836735" providerId="LiveId" clId="{C00AA7F5-0EC5-4656-84E5-B1513740F2F9}" dt="2022-10-14T03:56:25.837" v="19563" actId="571"/>
          <ac:picMkLst>
            <pc:docMk/>
            <pc:sldMk cId="3990995483" sldId="814"/>
            <ac:picMk id="2" creationId="{25A84FAD-E638-E093-6BD6-A613D7D818DD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0" creationId="{E6C46556-D3E5-AC4D-7F63-91E089226479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5" creationId="{B37C0FB5-5B55-C9EB-D46D-F86E8FAC629F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18" creationId="{6593D504-9C71-5468-BCE4-61C7247A444A}"/>
          </ac:picMkLst>
        </pc:picChg>
        <pc:picChg chg="del">
          <ac:chgData name="Nathália Demetrio" userId="73b6c4bd58836735" providerId="LiveId" clId="{C00AA7F5-0EC5-4656-84E5-B1513740F2F9}" dt="2022-10-14T03:56:30.965" v="19564" actId="21"/>
          <ac:picMkLst>
            <pc:docMk/>
            <pc:sldMk cId="3990995483" sldId="814"/>
            <ac:picMk id="3074" creationId="{3B3CC4A9-FFCA-F058-C82F-6F54C2663539}"/>
          </ac:picMkLst>
        </pc:picChg>
      </pc:sldChg>
      <pc:sldChg chg="modSp mod">
        <pc:chgData name="Nathália Demetrio" userId="73b6c4bd58836735" providerId="LiveId" clId="{C00AA7F5-0EC5-4656-84E5-B1513740F2F9}" dt="2022-10-14T03:54:26.771" v="19544" actId="1076"/>
        <pc:sldMkLst>
          <pc:docMk/>
          <pc:sldMk cId="690193465" sldId="816"/>
        </pc:sldMkLst>
        <pc:picChg chg="mod">
          <ac:chgData name="Nathália Demetrio" userId="73b6c4bd58836735" providerId="LiveId" clId="{C00AA7F5-0EC5-4656-84E5-B1513740F2F9}" dt="2022-10-14T03:54:26.771" v="19544" actId="1076"/>
          <ac:picMkLst>
            <pc:docMk/>
            <pc:sldMk cId="690193465" sldId="816"/>
            <ac:picMk id="3" creationId="{0062CC7D-7E22-5F17-D525-F2C3BEBB1C0E}"/>
          </ac:picMkLst>
        </pc:picChg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910118326" sldId="1098"/>
        </pc:sldMkLst>
      </pc:sldChg>
      <pc:sldChg chg="ord">
        <pc:chgData name="Nathália Demetrio" userId="73b6c4bd58836735" providerId="LiveId" clId="{C00AA7F5-0EC5-4656-84E5-B1513740F2F9}" dt="2022-10-14T03:58:16.377" v="19576"/>
        <pc:sldMkLst>
          <pc:docMk/>
          <pc:sldMk cId="1720357080" sldId="1099"/>
        </pc:sldMkLst>
      </pc:sldChg>
      <pc:sldChg chg="delSp del modAnim">
        <pc:chgData name="Nathália Demetrio" userId="73b6c4bd58836735" providerId="LiveId" clId="{C00AA7F5-0EC5-4656-84E5-B1513740F2F9}" dt="2022-10-14T03:54:21.531" v="19543" actId="47"/>
        <pc:sldMkLst>
          <pc:docMk/>
          <pc:sldMk cId="1859156394" sldId="1104"/>
        </pc:sldMkLst>
        <pc:picChg chg="del">
          <ac:chgData name="Nathália Demetrio" userId="73b6c4bd58836735" providerId="LiveId" clId="{C00AA7F5-0EC5-4656-84E5-B1513740F2F9}" dt="2022-10-14T03:54:15.589" v="19540" actId="21"/>
          <ac:picMkLst>
            <pc:docMk/>
            <pc:sldMk cId="1859156394" sldId="1104"/>
            <ac:picMk id="10244" creationId="{C59C65D4-6079-C4D5-70B3-CA51DD429F3C}"/>
          </ac:picMkLst>
        </pc:picChg>
      </pc:sldChg>
      <pc:sldChg chg="delSp del mod modNotesTx">
        <pc:chgData name="Nathália Demetrio" userId="73b6c4bd58836735" providerId="LiveId" clId="{C00AA7F5-0EC5-4656-84E5-B1513740F2F9}" dt="2022-10-14T03:55:22.103" v="19553" actId="47"/>
        <pc:sldMkLst>
          <pc:docMk/>
          <pc:sldMk cId="992443150" sldId="1105"/>
        </pc:sldMkLst>
        <pc:picChg chg="del">
          <ac:chgData name="Nathália Demetrio" userId="73b6c4bd58836735" providerId="LiveId" clId="{C00AA7F5-0EC5-4656-84E5-B1513740F2F9}" dt="2022-10-14T03:55:03.095" v="19549" actId="21"/>
          <ac:picMkLst>
            <pc:docMk/>
            <pc:sldMk cId="992443150" sldId="1105"/>
            <ac:picMk id="27" creationId="{3C11E1F9-6328-B3BE-AB20-2BBCEFA9390C}"/>
          </ac:picMkLst>
        </pc:picChg>
      </pc:sldChg>
      <pc:sldChg chg="add del ord">
        <pc:chgData name="Nathália Demetrio" userId="73b6c4bd58836735" providerId="LiveId" clId="{C00AA7F5-0EC5-4656-84E5-B1513740F2F9}" dt="2022-10-14T03:58:20.895" v="19578"/>
        <pc:sldMkLst>
          <pc:docMk/>
          <pc:sldMk cId="2934707255" sldId="1106"/>
        </pc:sldMkLst>
      </pc:sldChg>
      <pc:sldChg chg="addSp modSp modAnim">
        <pc:chgData name="Nathália Demetrio" userId="73b6c4bd58836735" providerId="LiveId" clId="{C00AA7F5-0EC5-4656-84E5-B1513740F2F9}" dt="2022-10-14T03:54:18.188" v="19542" actId="1076"/>
        <pc:sldMkLst>
          <pc:docMk/>
          <pc:sldMk cId="3592792880" sldId="1108"/>
        </pc:sldMkLst>
        <pc:picChg chg="add mod">
          <ac:chgData name="Nathália Demetrio" userId="73b6c4bd58836735" providerId="LiveId" clId="{C00AA7F5-0EC5-4656-84E5-B1513740F2F9}" dt="2022-10-14T03:54:18.188" v="19542" actId="1076"/>
          <ac:picMkLst>
            <pc:docMk/>
            <pc:sldMk cId="3592792880" sldId="1108"/>
            <ac:picMk id="2" creationId="{48E77C61-E5F8-97B8-2DCB-172DE0F65D86}"/>
          </ac:picMkLst>
        </pc:picChg>
      </pc:sldChg>
      <pc:sldChg chg="ord">
        <pc:chgData name="Nathália Demetrio" userId="73b6c4bd58836735" providerId="LiveId" clId="{C00AA7F5-0EC5-4656-84E5-B1513740F2F9}" dt="2022-10-14T03:55:34.768" v="19557"/>
        <pc:sldMkLst>
          <pc:docMk/>
          <pc:sldMk cId="3236756567" sldId="1109"/>
        </pc:sldMkLst>
      </pc:sldChg>
      <pc:sldChg chg="add del mod modShow">
        <pc:chgData name="Nathália Demetrio" userId="73b6c4bd58836735" providerId="LiveId" clId="{C00AA7F5-0EC5-4656-84E5-B1513740F2F9}" dt="2022-10-14T03:11:45.659" v="18631" actId="729"/>
        <pc:sldMkLst>
          <pc:docMk/>
          <pc:sldMk cId="391372160" sldId="1185"/>
        </pc:sldMkLst>
      </pc:sldChg>
      <pc:sldChg chg="add del">
        <pc:chgData name="Nathália Demetrio" userId="73b6c4bd58836735" providerId="LiveId" clId="{C00AA7F5-0EC5-4656-84E5-B1513740F2F9}" dt="2022-10-13T00:41:46.648" v="12813" actId="47"/>
        <pc:sldMkLst>
          <pc:docMk/>
          <pc:sldMk cId="1966312489" sldId="1237"/>
        </pc:sldMkLst>
      </pc:sldChg>
      <pc:sldChg chg="del ord">
        <pc:chgData name="Nathália Demetrio" userId="73b6c4bd58836735" providerId="LiveId" clId="{C00AA7F5-0EC5-4656-84E5-B1513740F2F9}" dt="2022-10-13T00:39:23.169" v="12712" actId="2696"/>
        <pc:sldMkLst>
          <pc:docMk/>
          <pc:sldMk cId="2183967114" sldId="1237"/>
        </pc:sldMkLst>
      </pc:sldChg>
      <pc:sldChg chg="del">
        <pc:chgData name="Nathália Demetrio" userId="73b6c4bd58836735" providerId="LiveId" clId="{C00AA7F5-0EC5-4656-84E5-B1513740F2F9}" dt="2022-10-13T04:10:20.688" v="13558" actId="47"/>
        <pc:sldMkLst>
          <pc:docMk/>
          <pc:sldMk cId="447956101" sldId="1251"/>
        </pc:sldMkLst>
      </pc:sldChg>
      <pc:sldChg chg="delSp modSp del mod">
        <pc:chgData name="Nathália Demetrio" userId="73b6c4bd58836735" providerId="LiveId" clId="{C00AA7F5-0EC5-4656-84E5-B1513740F2F9}" dt="2022-10-14T04:04:28.722" v="19585" actId="47"/>
        <pc:sldMkLst>
          <pc:docMk/>
          <pc:sldMk cId="4180705796" sldId="1313"/>
        </pc:sldMkLst>
        <pc:spChg chg="del mod">
          <ac:chgData name="Nathália Demetrio" userId="73b6c4bd58836735" providerId="LiveId" clId="{C00AA7F5-0EC5-4656-84E5-B1513740F2F9}" dt="2022-10-14T04:04:27.602" v="19584"/>
          <ac:spMkLst>
            <pc:docMk/>
            <pc:sldMk cId="4180705796" sldId="1313"/>
            <ac:spMk id="36" creationId="{2F9B3BE0-84BD-4BEB-834A-97A29EB56439}"/>
          </ac:spMkLst>
        </pc:spChg>
      </pc:sldChg>
      <pc:sldChg chg="del">
        <pc:chgData name="Nathália Demetrio" userId="73b6c4bd58836735" providerId="LiveId" clId="{C00AA7F5-0EC5-4656-84E5-B1513740F2F9}" dt="2022-10-13T00:56:51.222" v="13249" actId="47"/>
        <pc:sldMkLst>
          <pc:docMk/>
          <pc:sldMk cId="1599711050" sldId="1318"/>
        </pc:sldMkLst>
      </pc:sldChg>
      <pc:sldChg chg="del">
        <pc:chgData name="Nathália Demetrio" userId="73b6c4bd58836735" providerId="LiveId" clId="{C00AA7F5-0EC5-4656-84E5-B1513740F2F9}" dt="2022-10-13T00:47:53.580" v="12921" actId="47"/>
        <pc:sldMkLst>
          <pc:docMk/>
          <pc:sldMk cId="400825697" sldId="1337"/>
        </pc:sldMkLst>
      </pc:sldChg>
      <pc:sldChg chg="add del">
        <pc:chgData name="Nathália Demetrio" userId="73b6c4bd58836735" providerId="LiveId" clId="{C00AA7F5-0EC5-4656-84E5-B1513740F2F9}" dt="2022-10-13T00:45:41.391" v="12873"/>
        <pc:sldMkLst>
          <pc:docMk/>
          <pc:sldMk cId="1682962372" sldId="1337"/>
        </pc:sldMkLst>
      </pc:sldChg>
      <pc:sldChg chg="del">
        <pc:chgData name="Nathália Demetrio" userId="73b6c4bd58836735" providerId="LiveId" clId="{C00AA7F5-0EC5-4656-84E5-B1513740F2F9}" dt="2022-10-13T00:45:28.489" v="12871" actId="2696"/>
        <pc:sldMkLst>
          <pc:docMk/>
          <pc:sldMk cId="2914443088" sldId="1337"/>
        </pc:sldMkLst>
      </pc:sldChg>
      <pc:sldChg chg="add del">
        <pc:chgData name="Nathália Demetrio" userId="73b6c4bd58836735" providerId="LiveId" clId="{C00AA7F5-0EC5-4656-84E5-B1513740F2F9}" dt="2022-09-28T04:47:03.118" v="3621" actId="47"/>
        <pc:sldMkLst>
          <pc:docMk/>
          <pc:sldMk cId="2395889028" sldId="1338"/>
        </pc:sldMkLst>
      </pc:sldChg>
      <pc:sldChg chg="addSp delSp modSp mod ord modNotesTx">
        <pc:chgData name="Nathália Demetrio" userId="73b6c4bd58836735" providerId="LiveId" clId="{C00AA7F5-0EC5-4656-84E5-B1513740F2F9}" dt="2022-10-15T12:52:42.493" v="21885" actId="1076"/>
        <pc:sldMkLst>
          <pc:docMk/>
          <pc:sldMk cId="1073462079" sldId="1339"/>
        </pc:sldMkLst>
        <pc:spChg chg="add del">
          <ac:chgData name="Nathália Demetrio" userId="73b6c4bd58836735" providerId="LiveId" clId="{C00AA7F5-0EC5-4656-84E5-B1513740F2F9}" dt="2022-10-15T12:52:26.606" v="21881"/>
          <ac:spMkLst>
            <pc:docMk/>
            <pc:sldMk cId="1073462079" sldId="1339"/>
            <ac:spMk id="2" creationId="{5DA0D2BD-1F59-6843-3888-EF80B517B442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" creationId="{A9AF597F-8557-44E9-8B3E-627F2C1B4A7C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" creationId="{2EAA040E-903B-4EC6-A419-B6CDEEF0543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" creationId="{629A4ED4-FCF3-4807-9165-2135922C354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0" creationId="{DA32E85C-EFC4-493A-9FAD-529131E81EDD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22" creationId="{A19F45EE-645D-46EA-9B83-296EA585FDA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39" creationId="{29B5573F-8359-450B-9240-D92CC080C3F1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09-26T04:05:00.003" v="773" actId="478"/>
          <ac:spMkLst>
            <pc:docMk/>
            <pc:sldMk cId="1073462079" sldId="1339"/>
            <ac:spMk id="50" creationId="{88607D61-87E6-45BB-A205-74FCB4023AF4}"/>
          </ac:spMkLst>
        </pc:spChg>
        <pc:spChg chg="del">
          <ac:chgData name="Nathália Demetrio" userId="73b6c4bd58836735" providerId="LiveId" clId="{C00AA7F5-0EC5-4656-84E5-B1513740F2F9}" dt="2022-09-26T04:04:56.236" v="770" actId="478"/>
          <ac:spMkLst>
            <pc:docMk/>
            <pc:sldMk cId="1073462079" sldId="1339"/>
            <ac:spMk id="53" creationId="{13AAD2DF-54BB-47C0-B8C4-77B83946330B}"/>
          </ac:spMkLst>
        </pc:spChg>
        <pc:spChg chg="del">
          <ac:chgData name="Nathália Demetrio" userId="73b6c4bd58836735" providerId="LiveId" clId="{C00AA7F5-0EC5-4656-84E5-B1513740F2F9}" dt="2022-09-26T04:04:58.964" v="772" actId="478"/>
          <ac:spMkLst>
            <pc:docMk/>
            <pc:sldMk cId="1073462079" sldId="1339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09-26T04:04:57.835" v="771" actId="478"/>
          <ac:spMkLst>
            <pc:docMk/>
            <pc:sldMk cId="1073462079" sldId="1339"/>
            <ac:spMk id="55" creationId="{C8541D88-8C3A-450B-A9A8-D9BA73418C7E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71" creationId="{C048CF3F-A3A9-4EED-88FB-3A4040D1862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4" creationId="{CF5975BA-2E2B-4250-A483-E5A5D17B0116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76" creationId="{ADE25712-DF8E-4633-99F2-21B06AC4C78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0" creationId="{BC3A836A-E75A-4F52-85A4-51BA0D69CE3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1" creationId="{0794CF9A-DEA1-436D-94A8-0FBBB05CB6C6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82" creationId="{2DDDEAEE-BCE9-4FB6-BD8F-99A1592F88A5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85" creationId="{07AEA8D0-19C0-42FE-B2EC-A0C7AF44FB77}"/>
          </ac:spMkLst>
        </pc:spChg>
        <pc:spChg chg="del">
          <ac:chgData name="Nathália Demetrio" userId="73b6c4bd58836735" providerId="LiveId" clId="{C00AA7F5-0EC5-4656-84E5-B1513740F2F9}" dt="2022-09-26T04:05:09.405" v="779" actId="478"/>
          <ac:spMkLst>
            <pc:docMk/>
            <pc:sldMk cId="1073462079" sldId="1339"/>
            <ac:spMk id="105" creationId="{23A01822-CD89-4046-A0A7-F9FDCEDAD4E1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09-26T04:05:01.444" v="774" actId="478"/>
          <ac:spMkLst>
            <pc:docMk/>
            <pc:sldMk cId="1073462079" sldId="1339"/>
            <ac:spMk id="379" creationId="{6361A612-E637-4A0B-A954-C0BE64D658D7}"/>
          </ac:spMkLst>
        </pc:spChg>
        <pc:picChg chg="add">
          <ac:chgData name="Nathália Demetrio" userId="73b6c4bd58836735" providerId="LiveId" clId="{C00AA7F5-0EC5-4656-84E5-B1513740F2F9}" dt="2022-10-15T12:52:27.932" v="21882"/>
          <ac:picMkLst>
            <pc:docMk/>
            <pc:sldMk cId="1073462079" sldId="1339"/>
            <ac:picMk id="3" creationId="{ADED01EF-54EF-9FFB-E103-F10D2FEF3D9E}"/>
          </ac:picMkLst>
        </pc:picChg>
        <pc:picChg chg="add mod">
          <ac:chgData name="Nathália Demetrio" userId="73b6c4bd58836735" providerId="LiveId" clId="{C00AA7F5-0EC5-4656-84E5-B1513740F2F9}" dt="2022-10-15T12:52:42.493" v="21885" actId="1076"/>
          <ac:picMkLst>
            <pc:docMk/>
            <pc:sldMk cId="1073462079" sldId="1339"/>
            <ac:picMk id="4" creationId="{415422FC-56AE-8341-E3DE-D311C47DA19E}"/>
          </ac:picMkLst>
        </pc:picChg>
        <pc:picChg chg="del">
          <ac:chgData name="Nathália Demetrio" userId="73b6c4bd58836735" providerId="LiveId" clId="{C00AA7F5-0EC5-4656-84E5-B1513740F2F9}" dt="2022-09-26T04:04:53.597" v="768" actId="478"/>
          <ac:picMkLst>
            <pc:docMk/>
            <pc:sldMk cId="1073462079" sldId="1339"/>
            <ac:picMk id="51" creationId="{AAB29266-1AFF-CA5E-FEA8-AF9C6951227F}"/>
          </ac:picMkLst>
        </pc:picChg>
        <pc:picChg chg="del">
          <ac:chgData name="Nathália Demetrio" userId="73b6c4bd58836735" providerId="LiveId" clId="{C00AA7F5-0EC5-4656-84E5-B1513740F2F9}" dt="2022-09-26T04:04:54.131" v="769" actId="478"/>
          <ac:picMkLst>
            <pc:docMk/>
            <pc:sldMk cId="1073462079" sldId="1339"/>
            <ac:picMk id="52" creationId="{74F578B1-92DC-130D-1D58-DD2CE92CDD19}"/>
          </ac:picMkLst>
        </pc:picChg>
        <pc:picChg chg="add del mod">
          <ac:chgData name="Nathália Demetrio" userId="73b6c4bd58836735" providerId="LiveId" clId="{C00AA7F5-0EC5-4656-84E5-B1513740F2F9}" dt="2022-09-26T04:04:10.139" v="760" actId="478"/>
          <ac:picMkLst>
            <pc:docMk/>
            <pc:sldMk cId="1073462079" sldId="1339"/>
            <ac:picMk id="8194" creationId="{CD7D034A-1CDD-A53E-FECE-3EF85A66AD01}"/>
          </ac:picMkLst>
        </pc:picChg>
        <pc:picChg chg="add mod">
          <ac:chgData name="Nathália Demetrio" userId="73b6c4bd58836735" providerId="LiveId" clId="{C00AA7F5-0EC5-4656-84E5-B1513740F2F9}" dt="2022-09-26T04:05:13.307" v="781" actId="1076"/>
          <ac:picMkLst>
            <pc:docMk/>
            <pc:sldMk cId="1073462079" sldId="1339"/>
            <ac:picMk id="8196" creationId="{9A9AC000-F706-46F7-C0C1-0E1617DC840C}"/>
          </ac:picMkLst>
        </pc:picChg>
        <pc:picChg chg="add mod">
          <ac:chgData name="Nathália Demetrio" userId="73b6c4bd58836735" providerId="LiveId" clId="{C00AA7F5-0EC5-4656-84E5-B1513740F2F9}" dt="2022-09-26T04:05:05.425" v="777" actId="1076"/>
          <ac:picMkLst>
            <pc:docMk/>
            <pc:sldMk cId="1073462079" sldId="1339"/>
            <ac:picMk id="8198" creationId="{68540EC5-D1F4-2D5F-2A3B-2CC2B9A25502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14195614" sldId="1340"/>
        </pc:sldMkLst>
      </pc:sldChg>
      <pc:sldChg chg="add del">
        <pc:chgData name="Nathália Demetrio" userId="73b6c4bd58836735" providerId="LiveId" clId="{C00AA7F5-0EC5-4656-84E5-B1513740F2F9}" dt="2022-10-05T05:35:11.257" v="6337" actId="47"/>
        <pc:sldMkLst>
          <pc:docMk/>
          <pc:sldMk cId="520492277" sldId="1340"/>
        </pc:sldMkLst>
      </pc:sldChg>
      <pc:sldChg chg="del ord">
        <pc:chgData name="Nathália Demetrio" userId="73b6c4bd58836735" providerId="LiveId" clId="{C00AA7F5-0EC5-4656-84E5-B1513740F2F9}" dt="2022-09-28T04:42:45.593" v="3567" actId="2696"/>
        <pc:sldMkLst>
          <pc:docMk/>
          <pc:sldMk cId="3621682553" sldId="1340"/>
        </pc:sldMkLst>
      </pc:sldChg>
      <pc:sldChg chg="add del">
        <pc:chgData name="Nathália Demetrio" userId="73b6c4bd58836735" providerId="LiveId" clId="{C00AA7F5-0EC5-4656-84E5-B1513740F2F9}" dt="2022-09-28T04:42:51.886" v="3569"/>
        <pc:sldMkLst>
          <pc:docMk/>
          <pc:sldMk cId="3896636476" sldId="1340"/>
        </pc:sldMkLst>
      </pc:sldChg>
      <pc:sldChg chg="del ord">
        <pc:chgData name="Nathália Demetrio" userId="73b6c4bd58836735" providerId="LiveId" clId="{C00AA7F5-0EC5-4656-84E5-B1513740F2F9}" dt="2022-09-28T04:42:34.090" v="3566" actId="47"/>
        <pc:sldMkLst>
          <pc:docMk/>
          <pc:sldMk cId="4248014174" sldId="1342"/>
        </pc:sldMkLst>
      </pc:sldChg>
      <pc:sldChg chg="delSp modSp mod">
        <pc:chgData name="Nathália Demetrio" userId="73b6c4bd58836735" providerId="LiveId" clId="{C00AA7F5-0EC5-4656-84E5-B1513740F2F9}" dt="2022-10-14T01:55:06.494" v="18101" actId="478"/>
        <pc:sldMkLst>
          <pc:docMk/>
          <pc:sldMk cId="564491" sldId="1348"/>
        </pc:sldMkLst>
        <pc:picChg chg="del mod">
          <ac:chgData name="Nathália Demetrio" userId="73b6c4bd58836735" providerId="LiveId" clId="{C00AA7F5-0EC5-4656-84E5-B1513740F2F9}" dt="2022-10-14T01:55:06.494" v="18101" actId="478"/>
          <ac:picMkLst>
            <pc:docMk/>
            <pc:sldMk cId="564491" sldId="1348"/>
            <ac:picMk id="4" creationId="{6133371A-AEC5-AB73-BC8D-9547C6892F96}"/>
          </ac:picMkLst>
        </pc:picChg>
      </pc:sldChg>
      <pc:sldChg chg="modSp del mod">
        <pc:chgData name="Nathália Demetrio" userId="73b6c4bd58836735" providerId="LiveId" clId="{C00AA7F5-0EC5-4656-84E5-B1513740F2F9}" dt="2022-10-13T04:09:53.154" v="13557" actId="2696"/>
        <pc:sldMkLst>
          <pc:docMk/>
          <pc:sldMk cId="2080185694" sldId="1348"/>
        </pc:sldMkLst>
        <pc:picChg chg="mod">
          <ac:chgData name="Nathália Demetrio" userId="73b6c4bd58836735" providerId="LiveId" clId="{C00AA7F5-0EC5-4656-84E5-B1513740F2F9}" dt="2022-10-13T04:09:51.494" v="13556" actId="1076"/>
          <ac:picMkLst>
            <pc:docMk/>
            <pc:sldMk cId="2080185694" sldId="1348"/>
            <ac:picMk id="4" creationId="{6133371A-AEC5-AB73-BC8D-9547C6892F96}"/>
          </ac:picMkLst>
        </pc:picChg>
      </pc:sldChg>
      <pc:sldChg chg="modSp del mod modAnim modShow">
        <pc:chgData name="Nathália Demetrio" userId="73b6c4bd58836735" providerId="LiveId" clId="{C00AA7F5-0EC5-4656-84E5-B1513740F2F9}" dt="2022-10-05T04:18:57.267" v="5975" actId="2696"/>
        <pc:sldMkLst>
          <pc:docMk/>
          <pc:sldMk cId="1438557987" sldId="1349"/>
        </pc:sldMkLst>
        <pc:spChg chg="mod">
          <ac:chgData name="Nathália Demetrio" userId="73b6c4bd58836735" providerId="LiveId" clId="{C00AA7F5-0EC5-4656-84E5-B1513740F2F9}" dt="2022-09-25T23:22:54.428" v="109" actId="5793"/>
          <ac:spMkLst>
            <pc:docMk/>
            <pc:sldMk cId="1438557987" sldId="134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2:49.590" v="106" actId="554"/>
          <ac:spMkLst>
            <pc:docMk/>
            <pc:sldMk cId="1438557987" sldId="1349"/>
            <ac:spMk id="6" creationId="{54D62E98-44F9-B73B-6A12-03D82AE30C51}"/>
          </ac:spMkLst>
        </pc:spChg>
        <pc:spChg chg="mod">
          <ac:chgData name="Nathália Demetrio" userId="73b6c4bd58836735" providerId="LiveId" clId="{C00AA7F5-0EC5-4656-84E5-B1513740F2F9}" dt="2022-09-25T23:23:09.926" v="121" actId="1035"/>
          <ac:spMkLst>
            <pc:docMk/>
            <pc:sldMk cId="1438557987" sldId="1349"/>
            <ac:spMk id="16" creationId="{8317D0E5-B4FA-4756-B4F7-84CE72687EDA}"/>
          </ac:spMkLst>
        </pc:spChg>
      </pc:sldChg>
      <pc:sldChg chg="modSp add del mod">
        <pc:chgData name="Nathália Demetrio" userId="73b6c4bd58836735" providerId="LiveId" clId="{C00AA7F5-0EC5-4656-84E5-B1513740F2F9}" dt="2022-10-13T04:10:20.688" v="13558" actId="47"/>
        <pc:sldMkLst>
          <pc:docMk/>
          <pc:sldMk cId="2854077697" sldId="1349"/>
        </pc:sldMkLst>
        <pc:spChg chg="mod">
          <ac:chgData name="Nathália Demetrio" userId="73b6c4bd58836735" providerId="LiveId" clId="{C00AA7F5-0EC5-4656-84E5-B1513740F2F9}" dt="2022-10-05T04:18:59.831" v="5977" actId="27636"/>
          <ac:spMkLst>
            <pc:docMk/>
            <pc:sldMk cId="2854077697" sldId="1349"/>
            <ac:spMk id="2" creationId="{00000000-0000-0000-0000-000000000000}"/>
          </ac:spMkLst>
        </pc:spChg>
      </pc:sldChg>
      <pc:sldChg chg="addSp modSp del mod">
        <pc:chgData name="Nathália Demetrio" userId="73b6c4bd58836735" providerId="LiveId" clId="{C00AA7F5-0EC5-4656-84E5-B1513740F2F9}" dt="2022-10-03T00:30:54.105" v="3705" actId="47"/>
        <pc:sldMkLst>
          <pc:docMk/>
          <pc:sldMk cId="1564425771" sldId="1350"/>
        </pc:sldMkLst>
        <pc:spChg chg="mod">
          <ac:chgData name="Nathália Demetrio" userId="73b6c4bd58836735" providerId="LiveId" clId="{C00AA7F5-0EC5-4656-84E5-B1513740F2F9}" dt="2022-09-28T02:34:37.054" v="2818" actId="1076"/>
          <ac:spMkLst>
            <pc:docMk/>
            <pc:sldMk cId="1564425771" sldId="135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9" creationId="{8BC6C3FD-38D7-8279-F5B7-FAE7F8AD123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0" creationId="{2C9D71D0-28ED-7C0E-725F-C43E95FCDAB5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1" creationId="{7143C882-6C7F-1339-DBBA-5F06BD0FEAAC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4" creationId="{B8F51A52-27B1-7713-47E3-642A6D95206A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5" creationId="{63C94909-DA1A-5101-F997-A44B2CC6395B}"/>
          </ac:spMkLst>
        </pc:spChg>
        <pc:spChg chg="mod">
          <ac:chgData name="Nathália Demetrio" userId="73b6c4bd58836735" providerId="LiveId" clId="{C00AA7F5-0EC5-4656-84E5-B1513740F2F9}" dt="2022-09-28T02:34:43.526" v="2819" actId="1076"/>
          <ac:spMkLst>
            <pc:docMk/>
            <pc:sldMk cId="1564425771" sldId="1350"/>
            <ac:spMk id="16" creationId="{92FC9384-8BF5-E69B-B679-EE4C5147D93E}"/>
          </ac:spMkLst>
        </pc:spChg>
        <pc:picChg chg="add">
          <ac:chgData name="Nathália Demetrio" userId="73b6c4bd58836735" providerId="LiveId" clId="{C00AA7F5-0EC5-4656-84E5-B1513740F2F9}" dt="2022-10-03T00:30:31.659" v="3695"/>
          <ac:picMkLst>
            <pc:docMk/>
            <pc:sldMk cId="1564425771" sldId="1350"/>
            <ac:picMk id="3" creationId="{F21906E6-0B4C-46FE-7EBA-BF7EA701264B}"/>
          </ac:picMkLst>
        </pc:picChg>
        <pc:picChg chg="mod">
          <ac:chgData name="Nathália Demetrio" userId="73b6c4bd58836735" providerId="LiveId" clId="{C00AA7F5-0EC5-4656-84E5-B1513740F2F9}" dt="2022-09-28T02:34:43.526" v="2819" actId="1076"/>
          <ac:picMkLst>
            <pc:docMk/>
            <pc:sldMk cId="1564425771" sldId="1350"/>
            <ac:picMk id="13" creationId="{71DFF67E-8850-C4A3-27A9-4F784AA7F94E}"/>
          </ac:picMkLst>
        </pc:picChg>
        <pc:picChg chg="add mod">
          <ac:chgData name="Nathália Demetrio" userId="73b6c4bd58836735" providerId="LiveId" clId="{C00AA7F5-0EC5-4656-84E5-B1513740F2F9}" dt="2022-09-28T02:34:47.956" v="2821" actId="1076"/>
          <ac:picMkLst>
            <pc:docMk/>
            <pc:sldMk cId="1564425771" sldId="1350"/>
            <ac:picMk id="2050" creationId="{24D8CB41-CCBF-CA3A-F6B8-3AE4402D750D}"/>
          </ac:picMkLst>
        </pc:picChg>
      </pc:sldChg>
      <pc:sldChg chg="addSp delSp modSp del mod">
        <pc:chgData name="Nathália Demetrio" userId="73b6c4bd58836735" providerId="LiveId" clId="{C00AA7F5-0EC5-4656-84E5-B1513740F2F9}" dt="2022-10-16T17:08:28.730" v="22609" actId="47"/>
        <pc:sldMkLst>
          <pc:docMk/>
          <pc:sldMk cId="2548955257" sldId="1350"/>
        </pc:sldMkLst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7" creationId="{A9AF597F-8557-44E9-8B3E-627F2C1B4A7C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8" creationId="{2EAA040E-903B-4EC6-A419-B6CDEEF0543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0" creationId="{629A4ED4-FCF3-4807-9165-2135922C354F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13" creationId="{7A989736-B60C-42C1-A574-DF2155469A07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5" creationId="{469D0E89-0F3E-46D6-8988-F887CAAA7A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6" creationId="{88DD1D25-953D-4B30-A810-4989323BA3CF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8" creationId="{0E072809-5683-48F4-8A15-F05CFE50166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19" creationId="{686F58B4-A17B-40E3-8906-D81BCE14A334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0" creationId="{DA32E85C-EFC4-493A-9FAD-529131E81EDD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21" creationId="{6B4B8074-22BE-4165-A025-B72838031128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22" creationId="{A19F45EE-645D-46EA-9B83-296EA585FDA1}"/>
          </ac:spMkLst>
        </pc:spChg>
        <pc:spChg chg="add del">
          <ac:chgData name="Nathália Demetrio" userId="73b6c4bd58836735" providerId="LiveId" clId="{C00AA7F5-0EC5-4656-84E5-B1513740F2F9}" dt="2022-10-16T17:06:46.268" v="22596" actId="478"/>
          <ac:spMkLst>
            <pc:docMk/>
            <pc:sldMk cId="2548955257" sldId="1350"/>
            <ac:spMk id="39" creationId="{29B5573F-8359-450B-9240-D92CC080C3F1}"/>
          </ac:spMkLst>
        </pc:spChg>
        <pc:spChg chg="add del">
          <ac:chgData name="Nathália Demetrio" userId="73b6c4bd58836735" providerId="LiveId" clId="{C00AA7F5-0EC5-4656-84E5-B1513740F2F9}" dt="2022-10-16T17:06:43.651" v="22593" actId="478"/>
          <ac:spMkLst>
            <pc:docMk/>
            <pc:sldMk cId="2548955257" sldId="1350"/>
            <ac:spMk id="40" creationId="{0F6B0761-526A-47B2-BD0E-668E7F19FD5D}"/>
          </ac:spMkLst>
        </pc:spChg>
        <pc:spChg chg="del">
          <ac:chgData name="Nathália Demetrio" userId="73b6c4bd58836735" providerId="LiveId" clId="{C00AA7F5-0EC5-4656-84E5-B1513740F2F9}" dt="2022-10-16T17:06:44.927" v="22594" actId="478"/>
          <ac:spMkLst>
            <pc:docMk/>
            <pc:sldMk cId="2548955257" sldId="1350"/>
            <ac:spMk id="52" creationId="{892EBE73-634B-47E8-A78D-2DA026E5E49B}"/>
          </ac:spMkLst>
        </pc:spChg>
        <pc:spChg chg="del">
          <ac:chgData name="Nathália Demetrio" userId="73b6c4bd58836735" providerId="LiveId" clId="{C00AA7F5-0EC5-4656-84E5-B1513740F2F9}" dt="2022-10-16T17:06:45.679" v="22595" actId="478"/>
          <ac:spMkLst>
            <pc:docMk/>
            <pc:sldMk cId="2548955257" sldId="1350"/>
            <ac:spMk id="53" creationId="{9073FD65-A0E0-461F-8B5E-C6C40E032B70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07" creationId="{47AAB915-D56E-4D98-B8BB-6A2C8688AED3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35" creationId="{783EFB9F-3EE0-41BA-9D93-37C556310EC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37" creationId="{158D0218-A63C-4B29-820D-6A1EEF6DAB0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39" creationId="{A714D669-206E-4016-A72D-D9678B94D71C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59" creationId="{85710CDD-B384-4FF4-9CC8-1703CFE17F0A}"/>
          </ac:spMkLst>
        </pc:spChg>
        <pc:spChg chg="del">
          <ac:chgData name="Nathália Demetrio" userId="73b6c4bd58836735" providerId="LiveId" clId="{C00AA7F5-0EC5-4656-84E5-B1513740F2F9}" dt="2022-10-16T17:06:37.348" v="22589" actId="478"/>
          <ac:spMkLst>
            <pc:docMk/>
            <pc:sldMk cId="2548955257" sldId="1350"/>
            <ac:spMk id="361" creationId="{21A48FF2-329B-4ADE-BCD6-5ECA893ED480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3" creationId="{3F6CB98A-8459-4A37-91E5-F61952606198}"/>
          </ac:spMkLst>
        </pc:spChg>
        <pc:spChg chg="del">
          <ac:chgData name="Nathália Demetrio" userId="73b6c4bd58836735" providerId="LiveId" clId="{C00AA7F5-0EC5-4656-84E5-B1513740F2F9}" dt="2022-10-16T17:06:38.551" v="22590" actId="478"/>
          <ac:spMkLst>
            <pc:docMk/>
            <pc:sldMk cId="2548955257" sldId="1350"/>
            <ac:spMk id="365" creationId="{A844593A-C520-487A-A132-1F6BCB5F06B2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7" creationId="{4364AFFF-9A78-44B0-93F4-95520760B07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69" creationId="{C316DC95-3C1F-4A79-848E-DDA28C0FD9BD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1" creationId="{57C01031-3CAD-4188-88C5-F8DF7B47463A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3" creationId="{F0E63662-003D-4393-BC31-A71D5FE3C78F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5" creationId="{36DB8E37-AF09-4144-A30C-91F6A33A8183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7" creationId="{16B78E18-3958-4834-9532-23EE49F96284}"/>
          </ac:spMkLst>
        </pc:spChg>
        <pc:spChg chg="del">
          <ac:chgData name="Nathália Demetrio" userId="73b6c4bd58836735" providerId="LiveId" clId="{C00AA7F5-0EC5-4656-84E5-B1513740F2F9}" dt="2022-10-16T17:06:36.138" v="22588" actId="478"/>
          <ac:spMkLst>
            <pc:docMk/>
            <pc:sldMk cId="2548955257" sldId="1350"/>
            <ac:spMk id="379" creationId="{6361A612-E637-4A0B-A954-C0BE64D658D7}"/>
          </ac:spMkLst>
        </pc:spChg>
        <pc:graphicFrameChg chg="add mod">
          <ac:chgData name="Nathália Demetrio" userId="73b6c4bd58836735" providerId="LiveId" clId="{C00AA7F5-0EC5-4656-84E5-B1513740F2F9}" dt="2022-10-16T17:04:51.186" v="22578" actId="571"/>
          <ac:graphicFrameMkLst>
            <pc:docMk/>
            <pc:sldMk cId="2548955257" sldId="1350"/>
            <ac:graphicFrameMk id="2" creationId="{86405751-F378-D325-2B50-9D8A4D8F933E}"/>
          </ac:graphicFrameMkLst>
        </pc:graphicFrameChg>
        <pc:picChg chg="add mod">
          <ac:chgData name="Nathália Demetrio" userId="73b6c4bd58836735" providerId="LiveId" clId="{C00AA7F5-0EC5-4656-84E5-B1513740F2F9}" dt="2022-10-16T17:04:51.186" v="22578" actId="571"/>
          <ac:picMkLst>
            <pc:docMk/>
            <pc:sldMk cId="2548955257" sldId="1350"/>
            <ac:picMk id="3" creationId="{BB43FB2E-36EB-A94F-0BDB-B6114B82393D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2" creationId="{EE3D4DF1-614C-4A27-9D65-2564BD3A79EE}"/>
          </ac:picMkLst>
        </pc:picChg>
        <pc:picChg chg="add del">
          <ac:chgData name="Nathália Demetrio" userId="73b6c4bd58836735" providerId="LiveId" clId="{C00AA7F5-0EC5-4656-84E5-B1513740F2F9}" dt="2022-10-16T17:06:41.417" v="22592" actId="478"/>
          <ac:picMkLst>
            <pc:docMk/>
            <pc:sldMk cId="2548955257" sldId="1350"/>
            <ac:picMk id="44" creationId="{351359C7-AA65-417B-B241-BBA7F2D805F5}"/>
          </ac:picMkLst>
        </pc:picChg>
      </pc:sldChg>
      <pc:sldChg chg="modSp add del mod">
        <pc:chgData name="Nathália Demetrio" userId="73b6c4bd58836735" providerId="LiveId" clId="{C00AA7F5-0EC5-4656-84E5-B1513740F2F9}" dt="2022-10-14T04:46:07.245" v="19694" actId="47"/>
        <pc:sldMkLst>
          <pc:docMk/>
          <pc:sldMk cId="1883513865" sldId="1351"/>
        </pc:sldMkLst>
        <pc:picChg chg="mod">
          <ac:chgData name="Nathália Demetrio" userId="73b6c4bd58836735" providerId="LiveId" clId="{C00AA7F5-0EC5-4656-84E5-B1513740F2F9}" dt="2022-10-14T04:45:59.140" v="19692" actId="1076"/>
          <ac:picMkLst>
            <pc:docMk/>
            <pc:sldMk cId="1883513865" sldId="1351"/>
            <ac:picMk id="4" creationId="{17BA8008-BDAB-F05C-3558-A619CC711B30}"/>
          </ac:picMkLst>
        </pc:picChg>
        <pc:picChg chg="mod">
          <ac:chgData name="Nathália Demetrio" userId="73b6c4bd58836735" providerId="LiveId" clId="{C00AA7F5-0EC5-4656-84E5-B1513740F2F9}" dt="2022-10-14T04:45:57.704" v="19691" actId="1076"/>
          <ac:picMkLst>
            <pc:docMk/>
            <pc:sldMk cId="188351386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10-14T04:46:04.178" v="19693" actId="1076"/>
          <ac:picMkLst>
            <pc:docMk/>
            <pc:sldMk cId="1883513865" sldId="1351"/>
            <ac:picMk id="8" creationId="{E79E395D-DA62-37E8-49C7-D0C61393FFE9}"/>
          </ac:picMkLst>
        </pc:picChg>
      </pc:sldChg>
      <pc:sldChg chg="modSp del mod ord">
        <pc:chgData name="Nathália Demetrio" userId="73b6c4bd58836735" providerId="LiveId" clId="{C00AA7F5-0EC5-4656-84E5-B1513740F2F9}" dt="2022-10-13T00:39:23.169" v="12712" actId="2696"/>
        <pc:sldMkLst>
          <pc:docMk/>
          <pc:sldMk cId="4018538385" sldId="1351"/>
        </pc:sldMkLst>
        <pc:picChg chg="mod">
          <ac:chgData name="Nathália Demetrio" userId="73b6c4bd58836735" providerId="LiveId" clId="{C00AA7F5-0EC5-4656-84E5-B1513740F2F9}" dt="2022-10-05T05:37:26.395" v="6357" actId="1076"/>
          <ac:picMkLst>
            <pc:docMk/>
            <pc:sldMk cId="4018538385" sldId="1351"/>
            <ac:picMk id="6" creationId="{5699ECCE-F891-6E4E-90BA-8DA53E469FE0}"/>
          </ac:picMkLst>
        </pc:picChg>
        <pc:picChg chg="mod">
          <ac:chgData name="Nathália Demetrio" userId="73b6c4bd58836735" providerId="LiveId" clId="{C00AA7F5-0EC5-4656-84E5-B1513740F2F9}" dt="2022-09-28T04:42:23.874" v="3565" actId="1076"/>
          <ac:picMkLst>
            <pc:docMk/>
            <pc:sldMk cId="4018538385" sldId="1351"/>
            <ac:picMk id="8" creationId="{E79E395D-DA62-37E8-49C7-D0C61393FFE9}"/>
          </ac:picMkLst>
        </pc:picChg>
      </pc:sldChg>
      <pc:sldChg chg="addSp modSp mod ord">
        <pc:chgData name="Nathália Demetrio" userId="73b6c4bd58836735" providerId="LiveId" clId="{C00AA7F5-0EC5-4656-84E5-B1513740F2F9}" dt="2022-10-16T18:26:51.496" v="23329" actId="1076"/>
        <pc:sldMkLst>
          <pc:docMk/>
          <pc:sldMk cId="2264330009" sldId="1352"/>
        </pc:sldMkLst>
        <pc:spChg chg="mod">
          <ac:chgData name="Nathália Demetrio" userId="73b6c4bd58836735" providerId="LiveId" clId="{C00AA7F5-0EC5-4656-84E5-B1513740F2F9}" dt="2022-09-26T03:52:55.791" v="600" actId="1076"/>
          <ac:spMkLst>
            <pc:docMk/>
            <pc:sldMk cId="2264330009" sldId="1352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6T18:26:51.496" v="23329" actId="1076"/>
          <ac:picMkLst>
            <pc:docMk/>
            <pc:sldMk cId="2264330009" sldId="1352"/>
            <ac:picMk id="4098" creationId="{32B4610E-3383-3E92-A4C7-A263891F7E7D}"/>
          </ac:picMkLst>
        </pc:picChg>
      </pc:sldChg>
      <pc:sldChg chg="addSp delSp modSp mod">
        <pc:chgData name="Nathália Demetrio" userId="73b6c4bd58836735" providerId="LiveId" clId="{C00AA7F5-0EC5-4656-84E5-B1513740F2F9}" dt="2022-10-16T17:54:39.867" v="23150" actId="1076"/>
        <pc:sldMkLst>
          <pc:docMk/>
          <pc:sldMk cId="1898513558" sldId="1353"/>
        </pc:sldMkLst>
        <pc:spChg chg="mod">
          <ac:chgData name="Nathália Demetrio" userId="73b6c4bd58836735" providerId="LiveId" clId="{C00AA7F5-0EC5-4656-84E5-B1513740F2F9}" dt="2022-09-26T03:54:14.048" v="642" actId="20577"/>
          <ac:spMkLst>
            <pc:docMk/>
            <pc:sldMk cId="1898513558" sldId="1353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6T03:54:17.999" v="652" actId="20577"/>
          <ac:spMkLst>
            <pc:docMk/>
            <pc:sldMk cId="1898513558" sldId="1353"/>
            <ac:spMk id="3" creationId="{C7593BE0-F74D-29DB-9C25-18B8386A54DB}"/>
          </ac:spMkLst>
        </pc:spChg>
        <pc:picChg chg="add del">
          <ac:chgData name="Nathália Demetrio" userId="73b6c4bd58836735" providerId="LiveId" clId="{C00AA7F5-0EC5-4656-84E5-B1513740F2F9}" dt="2022-09-26T04:08:59.869" v="789" actId="478"/>
          <ac:picMkLst>
            <pc:docMk/>
            <pc:sldMk cId="1898513558" sldId="1353"/>
            <ac:picMk id="7170" creationId="{5C93800D-8696-DF0B-7020-8C20BBB270C0}"/>
          </ac:picMkLst>
        </pc:picChg>
        <pc:picChg chg="add del mod">
          <ac:chgData name="Nathália Demetrio" userId="73b6c4bd58836735" providerId="LiveId" clId="{C00AA7F5-0EC5-4656-84E5-B1513740F2F9}" dt="2022-09-26T04:07:12.931" v="788" actId="478"/>
          <ac:picMkLst>
            <pc:docMk/>
            <pc:sldMk cId="1898513558" sldId="1353"/>
            <ac:picMk id="7172" creationId="{EB08DE3C-9737-0233-D6D2-AC4401B350EC}"/>
          </ac:picMkLst>
        </pc:picChg>
        <pc:picChg chg="add mod">
          <ac:chgData name="Nathália Demetrio" userId="73b6c4bd58836735" providerId="LiveId" clId="{C00AA7F5-0EC5-4656-84E5-B1513740F2F9}" dt="2022-10-16T17:54:39.867" v="23150" actId="1076"/>
          <ac:picMkLst>
            <pc:docMk/>
            <pc:sldMk cId="1898513558" sldId="1353"/>
            <ac:picMk id="7174" creationId="{C1B4E1AC-B6D6-5825-DE68-C7E29B02F689}"/>
          </ac:picMkLst>
        </pc:picChg>
      </pc:sldChg>
      <pc:sldChg chg="delSp modSp del mod">
        <pc:chgData name="Nathália Demetrio" userId="73b6c4bd58836735" providerId="LiveId" clId="{C00AA7F5-0EC5-4656-84E5-B1513740F2F9}" dt="2022-10-14T03:53:18.917" v="19529" actId="47"/>
        <pc:sldMkLst>
          <pc:docMk/>
          <pc:sldMk cId="1969793442" sldId="1354"/>
        </pc:sldMkLst>
        <pc:picChg chg="del mod">
          <ac:chgData name="Nathália Demetrio" userId="73b6c4bd58836735" providerId="LiveId" clId="{C00AA7F5-0EC5-4656-84E5-B1513740F2F9}" dt="2022-10-14T03:53:14.527" v="19527" actId="21"/>
          <ac:picMkLst>
            <pc:docMk/>
            <pc:sldMk cId="1969793442" sldId="1354"/>
            <ac:picMk id="3" creationId="{48E6FA12-D084-851C-7F18-70DBF6AD5381}"/>
          </ac:picMkLst>
        </pc:picChg>
      </pc:sldChg>
      <pc:sldChg chg="addSp modSp mod">
        <pc:chgData name="Nathália Demetrio" userId="73b6c4bd58836735" providerId="LiveId" clId="{C00AA7F5-0EC5-4656-84E5-B1513740F2F9}" dt="2022-10-14T03:53:16.887" v="19528"/>
        <pc:sldMkLst>
          <pc:docMk/>
          <pc:sldMk cId="2039279822" sldId="1355"/>
        </pc:sldMkLst>
        <pc:picChg chg="add mod">
          <ac:chgData name="Nathália Demetrio" userId="73b6c4bd58836735" providerId="LiveId" clId="{C00AA7F5-0EC5-4656-84E5-B1513740F2F9}" dt="2022-10-14T03:53:16.887" v="19528"/>
          <ac:picMkLst>
            <pc:docMk/>
            <pc:sldMk cId="2039279822" sldId="1355"/>
            <ac:picMk id="3" creationId="{F7F2A1F9-6349-7A59-4A38-2E10F994A713}"/>
          </ac:picMkLst>
        </pc:picChg>
        <pc:picChg chg="mod">
          <ac:chgData name="Nathália Demetrio" userId="73b6c4bd58836735" providerId="LiveId" clId="{C00AA7F5-0EC5-4656-84E5-B1513740F2F9}" dt="2022-10-13T04:08:30.063" v="13547" actId="1076"/>
          <ac:picMkLst>
            <pc:docMk/>
            <pc:sldMk cId="2039279822" sldId="1355"/>
            <ac:picMk id="4" creationId="{2E8CE384-3E56-13A0-52E7-01A316784950}"/>
          </ac:picMkLst>
        </pc:picChg>
        <pc:picChg chg="mod">
          <ac:chgData name="Nathália Demetrio" userId="73b6c4bd58836735" providerId="LiveId" clId="{C00AA7F5-0EC5-4656-84E5-B1513740F2F9}" dt="2022-10-13T04:08:29.029" v="13546" actId="1076"/>
          <ac:picMkLst>
            <pc:docMk/>
            <pc:sldMk cId="2039279822" sldId="1355"/>
            <ac:picMk id="7" creationId="{0DEE0C1E-CEA2-641A-0521-F6EE6C942FAD}"/>
          </ac:picMkLst>
        </pc:picChg>
      </pc:sldChg>
      <pc:sldChg chg="addSp delSp modSp mod">
        <pc:chgData name="Nathália Demetrio" userId="73b6c4bd58836735" providerId="LiveId" clId="{C00AA7F5-0EC5-4656-84E5-B1513740F2F9}" dt="2022-10-16T18:00:53" v="23202" actId="478"/>
        <pc:sldMkLst>
          <pc:docMk/>
          <pc:sldMk cId="3373103822" sldId="1356"/>
        </pc:sldMkLst>
        <pc:spChg chg="del">
          <ac:chgData name="Nathália Demetrio" userId="73b6c4bd58836735" providerId="LiveId" clId="{C00AA7F5-0EC5-4656-84E5-B1513740F2F9}" dt="2022-09-26T03:54:27.159" v="654" actId="478"/>
          <ac:spMkLst>
            <pc:docMk/>
            <pc:sldMk cId="3373103822" sldId="13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54:22.227" v="23149" actId="20577"/>
          <ac:spMkLst>
            <pc:docMk/>
            <pc:sldMk cId="3373103822" sldId="1356"/>
            <ac:spMk id="3" creationId="{A1D0AA3C-3EEE-800A-6067-00F21D9C8942}"/>
          </ac:spMkLst>
        </pc:spChg>
        <pc:spChg chg="add mod">
          <ac:chgData name="Nathália Demetrio" userId="73b6c4bd58836735" providerId="LiveId" clId="{C00AA7F5-0EC5-4656-84E5-B1513740F2F9}" dt="2022-09-26T03:54:28.042" v="655" actId="20577"/>
          <ac:spMkLst>
            <pc:docMk/>
            <pc:sldMk cId="3373103822" sldId="1356"/>
            <ac:spMk id="5" creationId="{2F80DE9D-430F-FE99-F158-B67A69283062}"/>
          </ac:spMkLst>
        </pc:spChg>
        <pc:picChg chg="add del mod">
          <ac:chgData name="Nathália Demetrio" userId="73b6c4bd58836735" providerId="LiveId" clId="{C00AA7F5-0EC5-4656-84E5-B1513740F2F9}" dt="2022-10-14T03:49:53.523" v="19514" actId="478"/>
          <ac:picMkLst>
            <pc:docMk/>
            <pc:sldMk cId="3373103822" sldId="1356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3T01:26:38.851" v="13281" actId="1076"/>
          <ac:picMkLst>
            <pc:docMk/>
            <pc:sldMk cId="3373103822" sldId="1356"/>
            <ac:picMk id="2050" creationId="{0296BEFE-390F-08F6-6855-7C4EA552A9A9}"/>
          </ac:picMkLst>
        </pc:picChg>
        <pc:picChg chg="add del mod">
          <ac:chgData name="Nathália Demetrio" userId="73b6c4bd58836735" providerId="LiveId" clId="{C00AA7F5-0EC5-4656-84E5-B1513740F2F9}" dt="2022-10-16T18:00:53" v="23202" actId="478"/>
          <ac:picMkLst>
            <pc:docMk/>
            <pc:sldMk cId="3373103822" sldId="1356"/>
            <ac:picMk id="5122" creationId="{E72D32AA-F78B-BC84-77CE-4712DE467F86}"/>
          </ac:picMkLst>
        </pc:picChg>
      </pc:sldChg>
      <pc:sldChg chg="addSp delSp modSp mod ord modAnim">
        <pc:chgData name="Nathália Demetrio" userId="73b6c4bd58836735" providerId="LiveId" clId="{C00AA7F5-0EC5-4656-84E5-B1513740F2F9}" dt="2022-10-08T20:09:23.493" v="8240"/>
        <pc:sldMkLst>
          <pc:docMk/>
          <pc:sldMk cId="4096089033" sldId="1357"/>
        </pc:sldMkLst>
        <pc:spChg chg="mod">
          <ac:chgData name="Nathália Demetrio" userId="73b6c4bd58836735" providerId="LiveId" clId="{C00AA7F5-0EC5-4656-84E5-B1513740F2F9}" dt="2022-10-03T00:31:19.289" v="3752" actId="20577"/>
          <ac:spMkLst>
            <pc:docMk/>
            <pc:sldMk cId="4096089033" sldId="135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7T03:44:10.242" v="1819" actId="478"/>
          <ac:spMkLst>
            <pc:docMk/>
            <pc:sldMk cId="4096089033" sldId="1357"/>
            <ac:spMk id="8" creationId="{2D1C98FB-F38F-E523-7F06-F2F79574DA93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9" creationId="{613EBDC5-FBF2-CD00-89AA-0167BEAEB2BF}"/>
          </ac:spMkLst>
        </pc:spChg>
        <pc:spChg chg="add del mod">
          <ac:chgData name="Nathália Demetrio" userId="73b6c4bd58836735" providerId="LiveId" clId="{C00AA7F5-0EC5-4656-84E5-B1513740F2F9}" dt="2022-09-27T03:18:38.917" v="1450" actId="478"/>
          <ac:spMkLst>
            <pc:docMk/>
            <pc:sldMk cId="4096089033" sldId="1357"/>
            <ac:spMk id="10" creationId="{D2FCF28C-2B0D-9494-2F2E-DF245A35BD2C}"/>
          </ac:spMkLst>
        </pc:spChg>
        <pc:spChg chg="mod">
          <ac:chgData name="Nathália Demetrio" userId="73b6c4bd58836735" providerId="LiveId" clId="{C00AA7F5-0EC5-4656-84E5-B1513740F2F9}" dt="2022-09-27T03:17:49.294" v="1445" actId="14100"/>
          <ac:spMkLst>
            <pc:docMk/>
            <pc:sldMk cId="4096089033" sldId="1357"/>
            <ac:spMk id="14" creationId="{7C074BBF-A783-BF80-92FE-39A19BCEF0C4}"/>
          </ac:spMkLst>
        </pc:spChg>
        <pc:spChg chg="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22" creationId="{6C34BBA5-ECD0-29FE-EDF6-E1486146EE92}"/>
          </ac:spMkLst>
        </pc:spChg>
        <pc:spChg chg="add del">
          <ac:chgData name="Nathália Demetrio" userId="73b6c4bd58836735" providerId="LiveId" clId="{C00AA7F5-0EC5-4656-84E5-B1513740F2F9}" dt="2022-09-27T03:20:22.060" v="1458"/>
          <ac:spMkLst>
            <pc:docMk/>
            <pc:sldMk cId="4096089033" sldId="1357"/>
            <ac:spMk id="29" creationId="{714DC547-A248-250E-FB7B-03BA92D26B60}"/>
          </ac:spMkLst>
        </pc:spChg>
        <pc:spChg chg="add mod">
          <ac:chgData name="Nathália Demetrio" userId="73b6c4bd58836735" providerId="LiveId" clId="{C00AA7F5-0EC5-4656-84E5-B1513740F2F9}" dt="2022-09-27T03:42:21.760" v="1784" actId="1038"/>
          <ac:spMkLst>
            <pc:docMk/>
            <pc:sldMk cId="4096089033" sldId="1357"/>
            <ac:spMk id="50" creationId="{B1800B26-3AB1-062E-4DF5-0A4F9A1875F9}"/>
          </ac:spMkLst>
        </pc:spChg>
        <pc:grpChg chg="add del mod">
          <ac:chgData name="Nathália Demetrio" userId="73b6c4bd58836735" providerId="LiveId" clId="{C00AA7F5-0EC5-4656-84E5-B1513740F2F9}" dt="2022-09-27T03:17:50.270" v="1446" actId="478"/>
          <ac:grpSpMkLst>
            <pc:docMk/>
            <pc:sldMk cId="4096089033" sldId="1357"/>
            <ac:grpSpMk id="11" creationId="{7CBB8FAD-634D-AE11-BC58-8FAF0EBA9951}"/>
          </ac:grpSpMkLst>
        </pc:grpChg>
        <pc:grpChg chg="mod">
          <ac:chgData name="Nathália Demetrio" userId="73b6c4bd58836735" providerId="LiveId" clId="{C00AA7F5-0EC5-4656-84E5-B1513740F2F9}" dt="2022-09-27T03:17:49.294" v="1445" actId="14100"/>
          <ac:grpSpMkLst>
            <pc:docMk/>
            <pc:sldMk cId="4096089033" sldId="1357"/>
            <ac:grpSpMk id="12" creationId="{B1E635D4-FD22-7249-C1EF-AE598297E36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19" creationId="{0C1B3721-E4E6-13F1-9659-204854DEA7E0}"/>
          </ac:grpSpMkLst>
        </pc:grpChg>
        <pc:grpChg chg="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20" creationId="{D63FD24F-E255-C0B1-2DD3-79B99E9D85FF}"/>
          </ac:grpSpMkLst>
        </pc:grpChg>
        <pc:grpChg chg="add mod">
          <ac:chgData name="Nathália Demetrio" userId="73b6c4bd58836735" providerId="LiveId" clId="{C00AA7F5-0EC5-4656-84E5-B1513740F2F9}" dt="2022-09-27T03:42:21.760" v="1784" actId="1038"/>
          <ac:grpSpMkLst>
            <pc:docMk/>
            <pc:sldMk cId="4096089033" sldId="1357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4" creationId="{E77A0481-F2A2-201E-1731-34B1E30F0723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5" creationId="{AEED7D21-8AE7-8928-F29F-4CCD7A0EECB0}"/>
          </ac:picMkLst>
        </pc:picChg>
        <pc:picChg chg="add del mod">
          <ac:chgData name="Nathália Demetrio" userId="73b6c4bd58836735" providerId="LiveId" clId="{C00AA7F5-0EC5-4656-84E5-B1513740F2F9}" dt="2022-09-27T03:14:26.698" v="1434" actId="478"/>
          <ac:picMkLst>
            <pc:docMk/>
            <pc:sldMk cId="4096089033" sldId="1357"/>
            <ac:picMk id="6" creationId="{E08CEC2A-356D-579D-4F78-82A84B1C6BFF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8" creationId="{E79E395D-DA62-37E8-49C7-D0C61393FFE9}"/>
          </ac:picMkLst>
        </pc:picChg>
        <pc:picChg chg="del">
          <ac:chgData name="Nathália Demetrio" userId="73b6c4bd58836735" providerId="LiveId" clId="{C00AA7F5-0EC5-4656-84E5-B1513740F2F9}" dt="2022-09-26T03:05:50.935" v="537" actId="478"/>
          <ac:picMkLst>
            <pc:docMk/>
            <pc:sldMk cId="4096089033" sldId="1357"/>
            <ac:picMk id="9" creationId="{FC66A1E4-FEC6-06AA-CB1C-0458C62F2ABC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3" creationId="{0DCBDBC5-4811-ADBA-1008-31BF9716B735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5" creationId="{3BC5436E-2183-AC91-18B3-C3E6FBD9164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6" creationId="{F7C13816-4D45-1A06-C305-A1CB32FE46DF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7" creationId="{F11BC318-120F-6D1F-F1B7-5EE6FE466732}"/>
          </ac:picMkLst>
        </pc:picChg>
        <pc:picChg chg="mod">
          <ac:chgData name="Nathália Demetrio" userId="73b6c4bd58836735" providerId="LiveId" clId="{C00AA7F5-0EC5-4656-84E5-B1513740F2F9}" dt="2022-09-27T03:17:49.294" v="1445" actId="14100"/>
          <ac:picMkLst>
            <pc:docMk/>
            <pc:sldMk cId="4096089033" sldId="1357"/>
            <ac:picMk id="18" creationId="{6C5336AB-B39E-9F0A-6547-F27ED8E82F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1" creationId="{76D00849-F665-38A0-D908-22F1DEF0BB59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3" creationId="{572847A2-4820-0454-86F0-CE43B658831D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4" creationId="{2AFD2FDC-4AA3-839A-63BA-58D6619FAC5B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5" creationId="{E9329CD1-D12D-7C95-2C1B-BEBF0E61E2C2}"/>
          </ac:picMkLst>
        </pc:picChg>
        <pc:picChg chg="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26" creationId="{E4312CF2-9327-5DDB-9192-DE7D978E0CAC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0" creationId="{D6B851E1-995E-0969-37F9-BF8B6DB4B7D2}"/>
          </ac:picMkLst>
        </pc:picChg>
        <pc:picChg chg="add mod modCrop">
          <ac:chgData name="Nathália Demetrio" userId="73b6c4bd58836735" providerId="LiveId" clId="{C00AA7F5-0EC5-4656-84E5-B1513740F2F9}" dt="2022-09-28T02:28:10.927" v="2760" actId="1037"/>
          <ac:picMkLst>
            <pc:docMk/>
            <pc:sldMk cId="4096089033" sldId="1357"/>
            <ac:picMk id="31" creationId="{A00B3854-2336-1411-F9B6-0385AB07E3CF}"/>
          </ac:picMkLst>
        </pc:picChg>
        <pc:picChg chg="add del mod modCrop">
          <ac:chgData name="Nathália Demetrio" userId="73b6c4bd58836735" providerId="LiveId" clId="{C00AA7F5-0EC5-4656-84E5-B1513740F2F9}" dt="2022-09-27T03:32:31.922" v="1578" actId="478"/>
          <ac:picMkLst>
            <pc:docMk/>
            <pc:sldMk cId="4096089033" sldId="1357"/>
            <ac:picMk id="32" creationId="{E1E20D97-94C7-96FA-D037-45FADF881822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3" creationId="{BF284EC9-0D9F-1BB0-8B99-532AB432105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4" creationId="{577E8EA7-9BED-47FD-54E9-7A060D6A3260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5" creationId="{F98EB3AA-332B-5CBB-17AF-FA9EFABC1999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6" creationId="{4CF3236E-AC17-04F8-76F7-BB7C861F94A4}"/>
          </ac:picMkLst>
        </pc:picChg>
        <pc:picChg chg="add mod modCrop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37" creationId="{3B79F9E7-6D0E-158C-3FE6-066DC2CDE98E}"/>
          </ac:picMkLst>
        </pc:picChg>
        <pc:picChg chg="add del mod modCrop">
          <ac:chgData name="Nathália Demetrio" userId="73b6c4bd58836735" providerId="LiveId" clId="{C00AA7F5-0EC5-4656-84E5-B1513740F2F9}" dt="2022-09-27T03:33:00.876" v="1584" actId="478"/>
          <ac:picMkLst>
            <pc:docMk/>
            <pc:sldMk cId="4096089033" sldId="1357"/>
            <ac:picMk id="38" creationId="{29A1E643-1162-23C9-709B-29B0E932CD6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0" creationId="{BEC1A5D0-5A59-39D0-43EF-C0A59DB5B02B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2" creationId="{54948C80-7355-1A7D-A9B5-07741B227078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4" creationId="{DFAEAA70-77EF-2061-F654-F0D359A8D390}"/>
          </ac:picMkLst>
        </pc:picChg>
        <pc:picChg chg="add del">
          <ac:chgData name="Nathália Demetrio" userId="73b6c4bd58836735" providerId="LiveId" clId="{C00AA7F5-0EC5-4656-84E5-B1513740F2F9}" dt="2022-09-27T03:29:43.615" v="1535" actId="478"/>
          <ac:picMkLst>
            <pc:docMk/>
            <pc:sldMk cId="4096089033" sldId="1357"/>
            <ac:picMk id="46" creationId="{6828D17D-3315-5C25-0963-422461BDBB07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8" creationId="{86E325DD-1DD6-29B1-92CC-23F59951D99F}"/>
          </ac:picMkLst>
        </pc:picChg>
        <pc:picChg chg="add del mod">
          <ac:chgData name="Nathália Demetrio" userId="73b6c4bd58836735" providerId="LiveId" clId="{C00AA7F5-0EC5-4656-84E5-B1513740F2F9}" dt="2022-09-27T03:31:01.483" v="1557" actId="478"/>
          <ac:picMkLst>
            <pc:docMk/>
            <pc:sldMk cId="4096089033" sldId="1357"/>
            <ac:picMk id="49" creationId="{3C5E27FC-F742-84D6-7EE4-ABFB43F91BAF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7T03:23:04.855" v="1478" actId="478"/>
          <ac:picMkLst>
            <pc:docMk/>
            <pc:sldMk cId="4096089033" sldId="1357"/>
            <ac:picMk id="4098" creationId="{5016C6E1-1CD1-1A42-E096-3C3930D53144}"/>
          </ac:picMkLst>
        </pc:picChg>
        <pc:picChg chg="add del mod">
          <ac:chgData name="Nathália Demetrio" userId="73b6c4bd58836735" providerId="LiveId" clId="{C00AA7F5-0EC5-4656-84E5-B1513740F2F9}" dt="2022-09-27T03:29:57.367" v="1539" actId="478"/>
          <ac:picMkLst>
            <pc:docMk/>
            <pc:sldMk cId="4096089033" sldId="1357"/>
            <ac:picMk id="4102" creationId="{9FFAD2AE-51CB-D1D3-C96A-DF4EEE85FA58}"/>
          </ac:picMkLst>
        </pc:picChg>
        <pc:picChg chg="add mod">
          <ac:chgData name="Nathália Demetrio" userId="73b6c4bd58836735" providerId="LiveId" clId="{C00AA7F5-0EC5-4656-84E5-B1513740F2F9}" dt="2022-09-27T03:42:21.760" v="1784" actId="1038"/>
          <ac:picMkLst>
            <pc:docMk/>
            <pc:sldMk cId="4096089033" sldId="1357"/>
            <ac:picMk id="4104" creationId="{3D8ABBA1-23E8-9816-B5BD-96146421F2F8}"/>
          </ac:picMkLst>
        </pc:picChg>
        <pc:picChg chg="add del mod">
          <ac:chgData name="Nathália Demetrio" userId="73b6c4bd58836735" providerId="LiveId" clId="{C00AA7F5-0EC5-4656-84E5-B1513740F2F9}" dt="2022-10-03T00:43:00.856" v="3776" actId="478"/>
          <ac:picMkLst>
            <pc:docMk/>
            <pc:sldMk cId="4096089033" sldId="1357"/>
            <ac:picMk id="6146" creationId="{A15222BE-586F-2C11-3AF1-DFC8F346C7D6}"/>
          </ac:picMkLst>
        </pc:picChg>
        <pc:cxnChg chg="add del mod">
          <ac:chgData name="Nathália Demetrio" userId="73b6c4bd58836735" providerId="LiveId" clId="{C00AA7F5-0EC5-4656-84E5-B1513740F2F9}" dt="2022-09-27T03:37:48.669" v="1652" actId="478"/>
          <ac:cxnSpMkLst>
            <pc:docMk/>
            <pc:sldMk cId="4096089033" sldId="1357"/>
            <ac:cxnSpMk id="28" creationId="{B484BB45-FB99-CE81-6052-E5FAF73E31FB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3" creationId="{4CDFFB7B-F456-29AC-52AD-6AFFCEBB20EA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4" creationId="{ED0B70B3-31E7-B8F6-34D2-6C395767A030}"/>
          </ac:cxnSpMkLst>
        </pc:cxnChg>
        <pc:cxnChg chg="add del mod">
          <ac:chgData name="Nathália Demetrio" userId="73b6c4bd58836735" providerId="LiveId" clId="{C00AA7F5-0EC5-4656-84E5-B1513740F2F9}" dt="2022-09-27T03:37:46.866" v="1651" actId="478"/>
          <ac:cxnSpMkLst>
            <pc:docMk/>
            <pc:sldMk cId="4096089033" sldId="1357"/>
            <ac:cxnSpMk id="59" creationId="{3E11E48C-2282-1F49-4FA6-B9FF6B10CB76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2" creationId="{A10F56A5-D4A6-7EA0-2BB0-301EC8FB136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63" creationId="{2BF71F10-4396-3E53-E6D7-167DA2B51B6E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6" creationId="{FED767C6-C8CB-EE0A-C750-2875D43DF603}"/>
          </ac:cxnSpMkLst>
        </pc:cxnChg>
        <pc:cxnChg chg="add mod">
          <ac:chgData name="Nathália Demetrio" userId="73b6c4bd58836735" providerId="LiveId" clId="{C00AA7F5-0EC5-4656-84E5-B1513740F2F9}" dt="2022-09-28T02:28:02.517" v="2748" actId="1038"/>
          <ac:cxnSpMkLst>
            <pc:docMk/>
            <pc:sldMk cId="4096089033" sldId="1357"/>
            <ac:cxnSpMk id="4097" creationId="{8E44B4BC-0F50-F7C6-AF36-8132283C8099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099" creationId="{7135BA87-BA79-CC98-B919-3A2F027A4FA5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3" creationId="{5B2E6E91-BACE-65AB-08AE-C8135DB06F23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5" creationId="{00501BD7-0A84-7272-AE79-166930B50D3D}"/>
          </ac:cxnSpMkLst>
        </pc:cxnChg>
        <pc:cxnChg chg="add mod">
          <ac:chgData name="Nathália Demetrio" userId="73b6c4bd58836735" providerId="LiveId" clId="{C00AA7F5-0EC5-4656-84E5-B1513740F2F9}" dt="2022-09-27T03:42:21.760" v="1784" actId="1038"/>
          <ac:cxnSpMkLst>
            <pc:docMk/>
            <pc:sldMk cId="4096089033" sldId="1357"/>
            <ac:cxnSpMk id="4107" creationId="{717A1CEB-FCE5-1EDE-D980-B6740617A659}"/>
          </ac:cxnSpMkLst>
        </pc:cxnChg>
      </pc:sldChg>
      <pc:sldChg chg="delSp modSp del mod ord">
        <pc:chgData name="Nathália Demetrio" userId="73b6c4bd58836735" providerId="LiveId" clId="{C00AA7F5-0EC5-4656-84E5-B1513740F2F9}" dt="2022-10-14T04:06:26.700" v="19587" actId="47"/>
        <pc:sldMkLst>
          <pc:docMk/>
          <pc:sldMk cId="3779095225" sldId="1358"/>
        </pc:sldMkLst>
        <pc:picChg chg="del mod">
          <ac:chgData name="Nathália Demetrio" userId="73b6c4bd58836735" providerId="LiveId" clId="{C00AA7F5-0EC5-4656-84E5-B1513740F2F9}" dt="2022-10-14T03:58:46.873" v="19580" actId="21"/>
          <ac:picMkLst>
            <pc:docMk/>
            <pc:sldMk cId="3779095225" sldId="1358"/>
            <ac:picMk id="5" creationId="{8B447A18-81D5-170C-2EF0-9ED8F11A147F}"/>
          </ac:picMkLst>
        </pc:picChg>
        <pc:picChg chg="mod">
          <ac:chgData name="Nathália Demetrio" userId="73b6c4bd58836735" providerId="LiveId" clId="{C00AA7F5-0EC5-4656-84E5-B1513740F2F9}" dt="2022-10-14T03:59:58.268" v="19581" actId="1076"/>
          <ac:picMkLst>
            <pc:docMk/>
            <pc:sldMk cId="3779095225" sldId="1358"/>
            <ac:picMk id="8" creationId="{B2AC1A43-074C-02EF-24F7-7B4503AFD328}"/>
          </ac:picMkLst>
        </pc:picChg>
      </pc:sldChg>
      <pc:sldChg chg="addSp delSp modSp mod modAnim">
        <pc:chgData name="Nathália Demetrio" userId="73b6c4bd58836735" providerId="LiveId" clId="{C00AA7F5-0EC5-4656-84E5-B1513740F2F9}" dt="2022-10-16T23:09:59.023" v="23647" actId="1035"/>
        <pc:sldMkLst>
          <pc:docMk/>
          <pc:sldMk cId="1565037029" sldId="1359"/>
        </pc:sldMkLst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6" creationId="{54D62E98-44F9-B73B-6A12-03D82AE30C51}"/>
          </ac:spMkLst>
        </pc:spChg>
        <pc:spChg chg="add del mod">
          <ac:chgData name="Nathália Demetrio" userId="73b6c4bd58836735" providerId="LiveId" clId="{C00AA7F5-0EC5-4656-84E5-B1513740F2F9}" dt="2022-10-16T23:09:26.200" v="23623" actId="478"/>
          <ac:spMkLst>
            <pc:docMk/>
            <pc:sldMk cId="1565037029" sldId="1359"/>
            <ac:spMk id="7" creationId="{BCCCD730-0232-FE40-6B69-C0D448616FBD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C00AA7F5-0EC5-4656-84E5-B1513740F2F9}" dt="2022-10-16T23:09:59.023" v="23647" actId="1035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C00AA7F5-0EC5-4656-84E5-B1513740F2F9}" dt="2022-10-16T23:09:54.003" v="23633" actId="1076"/>
          <ac:spMkLst>
            <pc:docMk/>
            <pc:sldMk cId="1565037029" sldId="1359"/>
            <ac:spMk id="31" creationId="{87EB912A-CEA1-F8D1-11E0-0C9740B39F6E}"/>
          </ac:spMkLst>
        </pc:spChg>
      </pc:sldChg>
      <pc:sldChg chg="add del">
        <pc:chgData name="Nathália Demetrio" userId="73b6c4bd58836735" providerId="LiveId" clId="{C00AA7F5-0EC5-4656-84E5-B1513740F2F9}" dt="2022-09-25T23:19:10.771" v="73"/>
        <pc:sldMkLst>
          <pc:docMk/>
          <pc:sldMk cId="1866218806" sldId="1360"/>
        </pc:sldMkLst>
      </pc:sldChg>
      <pc:sldChg chg="addSp delSp modSp add mod ord">
        <pc:chgData name="Nathália Demetrio" userId="73b6c4bd58836735" providerId="LiveId" clId="{C00AA7F5-0EC5-4656-84E5-B1513740F2F9}" dt="2022-10-05T04:19:52.246" v="5991" actId="1076"/>
        <pc:sldMkLst>
          <pc:docMk/>
          <pc:sldMk cId="2730062456" sldId="1360"/>
        </pc:sldMkLst>
        <pc:spChg chg="del mod">
          <ac:chgData name="Nathália Demetrio" userId="73b6c4bd58836735" providerId="LiveId" clId="{C00AA7F5-0EC5-4656-84E5-B1513740F2F9}" dt="2022-09-26T03:53:32.826" v="639" actId="478"/>
          <ac:spMkLst>
            <pc:docMk/>
            <pc:sldMk cId="2730062456" sldId="136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5T04:19:44.135" v="5988" actId="20577"/>
          <ac:spMkLst>
            <pc:docMk/>
            <pc:sldMk cId="2730062456" sldId="1360"/>
            <ac:spMk id="3" creationId="{CE412502-3307-5F32-D6A0-542A99D8FCB7}"/>
          </ac:spMkLst>
        </pc:spChg>
        <pc:spChg chg="add del mod">
          <ac:chgData name="Nathália Demetrio" userId="73b6c4bd58836735" providerId="LiveId" clId="{C00AA7F5-0EC5-4656-84E5-B1513740F2F9}" dt="2022-09-26T03:53:35.109" v="640" actId="478"/>
          <ac:spMkLst>
            <pc:docMk/>
            <pc:sldMk cId="2730062456" sldId="1360"/>
            <ac:spMk id="5" creationId="{0E8CBD9C-9147-16A9-BBE6-A4BF42881E4E}"/>
          </ac:spMkLst>
        </pc:spChg>
        <pc:picChg chg="add del mod">
          <ac:chgData name="Nathália Demetrio" userId="73b6c4bd58836735" providerId="LiveId" clId="{C00AA7F5-0EC5-4656-84E5-B1513740F2F9}" dt="2022-10-05T04:19:50.135" v="5990" actId="478"/>
          <ac:picMkLst>
            <pc:docMk/>
            <pc:sldMk cId="2730062456" sldId="1360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09-27T02:17:04.646" v="874"/>
          <ac:picMkLst>
            <pc:docMk/>
            <pc:sldMk cId="2730062456" sldId="1360"/>
            <ac:picMk id="2" creationId="{C5D80042-4AAD-CCFC-131B-E11457E8F6B2}"/>
          </ac:picMkLst>
        </pc:picChg>
        <pc:picChg chg="add del">
          <ac:chgData name="Nathália Demetrio" userId="73b6c4bd58836735" providerId="LiveId" clId="{C00AA7F5-0EC5-4656-84E5-B1513740F2F9}" dt="2022-09-26T03:45:51.300" v="570" actId="478"/>
          <ac:picMkLst>
            <pc:docMk/>
            <pc:sldMk cId="2730062456" sldId="1360"/>
            <ac:picMk id="2050" creationId="{0883B5FF-C63E-5CB3-CC9F-B63E3C409024}"/>
          </ac:picMkLst>
        </pc:picChg>
        <pc:picChg chg="add mod">
          <ac:chgData name="Nathália Demetrio" userId="73b6c4bd58836735" providerId="LiveId" clId="{C00AA7F5-0EC5-4656-84E5-B1513740F2F9}" dt="2022-10-05T04:19:52.246" v="5991" actId="1076"/>
          <ac:picMkLst>
            <pc:docMk/>
            <pc:sldMk cId="2730062456" sldId="1360"/>
            <ac:picMk id="2052" creationId="{C68D8FFC-C560-A8E4-3172-228035C600B1}"/>
          </ac:picMkLst>
        </pc:picChg>
      </pc:sldChg>
      <pc:sldChg chg="addSp delSp modSp add mod">
        <pc:chgData name="Nathália Demetrio" userId="73b6c4bd58836735" providerId="LiveId" clId="{C00AA7F5-0EC5-4656-84E5-B1513740F2F9}" dt="2022-10-15T11:54:49.110" v="20934" actId="1076"/>
        <pc:sldMkLst>
          <pc:docMk/>
          <pc:sldMk cId="3446188337" sldId="1361"/>
        </pc:sldMkLst>
        <pc:spChg chg="del mod">
          <ac:chgData name="Nathália Demetrio" userId="73b6c4bd58836735" providerId="LiveId" clId="{C00AA7F5-0EC5-4656-84E5-B1513740F2F9}" dt="2022-09-26T03:53:03.697" v="602" actId="478"/>
          <ac:spMkLst>
            <pc:docMk/>
            <pc:sldMk cId="3446188337" sldId="1361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33.471" v="2986" actId="21"/>
          <ac:spMkLst>
            <pc:docMk/>
            <pc:sldMk cId="3446188337" sldId="1361"/>
            <ac:spMk id="2" creationId="{97299FDD-16B7-DF91-6B7F-71A4C2021C79}"/>
          </ac:spMkLst>
        </pc:spChg>
        <pc:spChg chg="add del mod">
          <ac:chgData name="Nathália Demetrio" userId="73b6c4bd58836735" providerId="LiveId" clId="{C00AA7F5-0EC5-4656-84E5-B1513740F2F9}" dt="2022-09-26T03:53:08.428" v="604" actId="478"/>
          <ac:spMkLst>
            <pc:docMk/>
            <pc:sldMk cId="3446188337" sldId="1361"/>
            <ac:spMk id="4" creationId="{50A4A413-A2D6-A111-4A15-8DEDF48F090C}"/>
          </ac:spMkLst>
        </pc:spChg>
        <pc:spChg chg="add mod">
          <ac:chgData name="Nathália Demetrio" userId="73b6c4bd58836735" providerId="LiveId" clId="{C00AA7F5-0EC5-4656-84E5-B1513740F2F9}" dt="2022-10-05T04:41:45.820" v="6017" actId="20577"/>
          <ac:spMkLst>
            <pc:docMk/>
            <pc:sldMk cId="3446188337" sldId="1361"/>
            <ac:spMk id="5" creationId="{C48DA96A-AD29-17AE-E0B6-0AB2C4E77783}"/>
          </ac:spMkLst>
        </pc:spChg>
        <pc:picChg chg="add del mod">
          <ac:chgData name="Nathália Demetrio" userId="73b6c4bd58836735" providerId="LiveId" clId="{C00AA7F5-0EC5-4656-84E5-B1513740F2F9}" dt="2022-09-28T04:03:50.085" v="3241" actId="478"/>
          <ac:picMkLst>
            <pc:docMk/>
            <pc:sldMk cId="3446188337" sldId="1361"/>
            <ac:picMk id="3074" creationId="{678ECC45-E62B-1534-093B-36A8A935B732}"/>
          </ac:picMkLst>
        </pc:picChg>
        <pc:picChg chg="add mod">
          <ac:chgData name="Nathália Demetrio" userId="73b6c4bd58836735" providerId="LiveId" clId="{C00AA7F5-0EC5-4656-84E5-B1513740F2F9}" dt="2022-10-15T11:54:47.698" v="20933" actId="1076"/>
          <ac:picMkLst>
            <pc:docMk/>
            <pc:sldMk cId="3446188337" sldId="1361"/>
            <ac:picMk id="3076" creationId="{B178AEE8-F3CB-B204-90C1-81D401E8B755}"/>
          </ac:picMkLst>
        </pc:picChg>
        <pc:picChg chg="add mod">
          <ac:chgData name="Nathália Demetrio" userId="73b6c4bd58836735" providerId="LiveId" clId="{C00AA7F5-0EC5-4656-84E5-B1513740F2F9}" dt="2022-10-15T11:54:49.110" v="20934" actId="1076"/>
          <ac:picMkLst>
            <pc:docMk/>
            <pc:sldMk cId="3446188337" sldId="1361"/>
            <ac:picMk id="3078" creationId="{0EB50CC1-D814-6957-C3EC-81353E7D3589}"/>
          </ac:picMkLst>
        </pc:picChg>
      </pc:sldChg>
      <pc:sldChg chg="addSp delSp modSp add del mod delAnim modAnim">
        <pc:chgData name="Nathália Demetrio" userId="73b6c4bd58836735" providerId="LiveId" clId="{C00AA7F5-0EC5-4656-84E5-B1513740F2F9}" dt="2022-09-25T23:29:48.994" v="163" actId="47"/>
        <pc:sldMkLst>
          <pc:docMk/>
          <pc:sldMk cId="1134921702" sldId="1362"/>
        </pc:sldMkLst>
        <pc:spChg chg="mod">
          <ac:chgData name="Nathália Demetrio" userId="73b6c4bd58836735" providerId="LiveId" clId="{C00AA7F5-0EC5-4656-84E5-B1513740F2F9}" dt="2022-09-25T23:28:32.247" v="143" actId="1076"/>
          <ac:spMkLst>
            <pc:docMk/>
            <pc:sldMk cId="1134921702" sldId="1362"/>
            <ac:spMk id="5" creationId="{20F6DD2A-D177-458D-FA25-9D5D243B1704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6" creationId="{54D62E98-44F9-B73B-6A12-03D82AE30C51}"/>
          </ac:spMkLst>
        </pc:spChg>
        <pc:spChg chg="add mod">
          <ac:chgData name="Nathália Demetrio" userId="73b6c4bd58836735" providerId="LiveId" clId="{C00AA7F5-0EC5-4656-84E5-B1513740F2F9}" dt="2022-09-25T23:29:13.297" v="157" actId="1076"/>
          <ac:spMkLst>
            <pc:docMk/>
            <pc:sldMk cId="1134921702" sldId="1362"/>
            <ac:spMk id="7" creationId="{02BD6EB5-A9C1-16FC-A33F-5E1E64B35AC4}"/>
          </ac:spMkLst>
        </pc:spChg>
        <pc:spChg chg="add mod">
          <ac:chgData name="Nathália Demetrio" userId="73b6c4bd58836735" providerId="LiveId" clId="{C00AA7F5-0EC5-4656-84E5-B1513740F2F9}" dt="2022-09-25T23:29:24.305" v="161" actId="1076"/>
          <ac:spMkLst>
            <pc:docMk/>
            <pc:sldMk cId="1134921702" sldId="1362"/>
            <ac:spMk id="8" creationId="{410D6F96-7C92-2866-5A00-BCA9CA53811F}"/>
          </ac:spMkLst>
        </pc:spChg>
        <pc:spChg chg="add mod">
          <ac:chgData name="Nathália Demetrio" userId="73b6c4bd58836735" providerId="LiveId" clId="{C00AA7F5-0EC5-4656-84E5-B1513740F2F9}" dt="2022-09-25T23:29:20.553" v="160" actId="1076"/>
          <ac:spMkLst>
            <pc:docMk/>
            <pc:sldMk cId="1134921702" sldId="1362"/>
            <ac:spMk id="9" creationId="{97629B6D-A907-2BC1-CC10-35A69FCA1644}"/>
          </ac:spMkLst>
        </pc:spChg>
        <pc:spChg chg="del mod">
          <ac:chgData name="Nathália Demetrio" userId="73b6c4bd58836735" providerId="LiveId" clId="{C00AA7F5-0EC5-4656-84E5-B1513740F2F9}" dt="2022-09-25T23:27:36.674" v="127" actId="478"/>
          <ac:spMkLst>
            <pc:docMk/>
            <pc:sldMk cId="1134921702" sldId="1362"/>
            <ac:spMk id="14" creationId="{78DA3DF6-6F77-AD17-E9DF-0411AE3F9271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5" creationId="{03778B66-E642-7457-4A26-C216CB4BD325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16" creationId="{8317D0E5-B4FA-4756-B4F7-84CE72687EDA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8" creationId="{0A5E5C7D-B276-3EE8-BEDC-067443B26C6F}"/>
          </ac:spMkLst>
        </pc:spChg>
        <pc:spChg chg="del">
          <ac:chgData name="Nathália Demetrio" userId="73b6c4bd58836735" providerId="LiveId" clId="{C00AA7F5-0EC5-4656-84E5-B1513740F2F9}" dt="2022-09-25T23:27:58.272" v="131" actId="478"/>
          <ac:spMkLst>
            <pc:docMk/>
            <pc:sldMk cId="1134921702" sldId="1362"/>
            <ac:spMk id="19" creationId="{9B310769-8D21-CD54-D99A-1C40CB16A195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0" creationId="{718D6540-EBE2-A3FF-B291-53B7FDCCF5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1" creationId="{3D4D1DC6-86FE-B08D-413B-5BD46E9F7FE6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2" creationId="{62D95CEF-2998-850E-F72F-BA8F9D11D942}"/>
          </ac:spMkLst>
        </pc:spChg>
        <pc:spChg chg="mod">
          <ac:chgData name="Nathália Demetrio" userId="73b6c4bd58836735" providerId="LiveId" clId="{C00AA7F5-0EC5-4656-84E5-B1513740F2F9}" dt="2022-09-25T23:27:49.070" v="129" actId="1076"/>
          <ac:spMkLst>
            <pc:docMk/>
            <pc:sldMk cId="1134921702" sldId="1362"/>
            <ac:spMk id="23" creationId="{AAB4A794-E590-BC13-17F3-5C4E3A5785A8}"/>
          </ac:spMkLst>
        </pc:spChg>
        <pc:spChg chg="mod">
          <ac:chgData name="Nathália Demetrio" userId="73b6c4bd58836735" providerId="LiveId" clId="{C00AA7F5-0EC5-4656-84E5-B1513740F2F9}" dt="2022-09-25T23:27:40.789" v="128" actId="1076"/>
          <ac:spMkLst>
            <pc:docMk/>
            <pc:sldMk cId="1134921702" sldId="1362"/>
            <ac:spMk id="24" creationId="{C30BE593-7298-D15A-E142-E96F89A3F13D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8" creationId="{1C910E9F-C1A5-CE99-FCF4-82C69A723215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29" creationId="{085EFA1C-FFE2-F26F-901A-AA004EB9173E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0" creationId="{3ED3094E-C4F9-7C06-30F8-E5164CDAE4F9}"/>
          </ac:spMkLst>
        </pc:spChg>
        <pc:spChg chg="del">
          <ac:chgData name="Nathália Demetrio" userId="73b6c4bd58836735" providerId="LiveId" clId="{C00AA7F5-0EC5-4656-84E5-B1513740F2F9}" dt="2022-09-25T23:27:54.584" v="130" actId="478"/>
          <ac:spMkLst>
            <pc:docMk/>
            <pc:sldMk cId="1134921702" sldId="1362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C00AA7F5-0EC5-4656-84E5-B1513740F2F9}" dt="2022-09-27T02:04:08.891" v="861" actId="1036"/>
        <pc:sldMkLst>
          <pc:docMk/>
          <pc:sldMk cId="3996098318" sldId="1362"/>
        </pc:sldMkLst>
        <pc:spChg chg="add del">
          <ac:chgData name="Nathália Demetrio" userId="73b6c4bd58836735" providerId="LiveId" clId="{C00AA7F5-0EC5-4656-84E5-B1513740F2F9}" dt="2022-09-25T23:43:35.747" v="207"/>
          <ac:spMkLst>
            <pc:docMk/>
            <pc:sldMk cId="3996098318" sldId="1362"/>
            <ac:spMk id="5" creationId="{8136268D-E404-F407-C9E0-DB7CD9401B8A}"/>
          </ac:spMkLst>
        </pc:spChg>
        <pc:spChg chg="add mod">
          <ac:chgData name="Nathália Demetrio" userId="73b6c4bd58836735" providerId="LiveId" clId="{C00AA7F5-0EC5-4656-84E5-B1513740F2F9}" dt="2022-09-27T02:04:08.891" v="861" actId="1036"/>
          <ac:spMkLst>
            <pc:docMk/>
            <pc:sldMk cId="3996098318" sldId="1362"/>
            <ac:spMk id="7" creationId="{FCF0816B-B059-CAF9-40B9-ADC52F39EC46}"/>
          </ac:spMkLst>
        </pc:spChg>
        <pc:spChg chg="del mod">
          <ac:chgData name="Nathália Demetrio" userId="73b6c4bd58836735" providerId="LiveId" clId="{C00AA7F5-0EC5-4656-84E5-B1513740F2F9}" dt="2022-09-25T23:43:31.319" v="205" actId="478"/>
          <ac:spMkLst>
            <pc:docMk/>
            <pc:sldMk cId="3996098318" sldId="1362"/>
            <ac:spMk id="25" creationId="{CAEB9E7B-9A20-1A0D-8B40-B83AD1488721}"/>
          </ac:spMkLst>
        </pc:spChg>
        <pc:picChg chg="add del mod">
          <ac:chgData name="Nathália Demetrio" userId="73b6c4bd58836735" providerId="LiveId" clId="{C00AA7F5-0EC5-4656-84E5-B1513740F2F9}" dt="2022-09-25T23:43:28.865" v="204" actId="478"/>
          <ac:picMkLst>
            <pc:docMk/>
            <pc:sldMk cId="3996098318" sldId="1362"/>
            <ac:picMk id="4" creationId="{7BA0B0E8-3CD3-A874-AF0F-4E30E6672BDC}"/>
          </ac:picMkLst>
        </pc:picChg>
        <pc:picChg chg="add del">
          <ac:chgData name="Nathália Demetrio" userId="73b6c4bd58836735" providerId="LiveId" clId="{C00AA7F5-0EC5-4656-84E5-B1513740F2F9}" dt="2022-09-25T23:43:46.941" v="209" actId="478"/>
          <ac:picMkLst>
            <pc:docMk/>
            <pc:sldMk cId="3996098318" sldId="1362"/>
            <ac:picMk id="6" creationId="{422FA4D0-45E4-73AE-9126-4409472D6C47}"/>
          </ac:picMkLst>
        </pc:picChg>
        <pc:picChg chg="del">
          <ac:chgData name="Nathália Demetrio" userId="73b6c4bd58836735" providerId="LiveId" clId="{C00AA7F5-0EC5-4656-84E5-B1513740F2F9}" dt="2022-09-25T23:31:18.678" v="165" actId="478"/>
          <ac:picMkLst>
            <pc:docMk/>
            <pc:sldMk cId="3996098318" sldId="1362"/>
            <ac:picMk id="24" creationId="{960B62FE-20BC-BAE5-FB7E-2F59E55DE7BD}"/>
          </ac:picMkLst>
        </pc:picChg>
        <pc:picChg chg="add mod">
          <ac:chgData name="Nathália Demetrio" userId="73b6c4bd58836735" providerId="LiveId" clId="{C00AA7F5-0EC5-4656-84E5-B1513740F2F9}" dt="2022-09-25T23:43:59.548" v="214" actId="1076"/>
          <ac:picMkLst>
            <pc:docMk/>
            <pc:sldMk cId="3996098318" sldId="1362"/>
            <ac:picMk id="1028" creationId="{8CE91A97-5A58-24FC-3436-BAAA1C40BD91}"/>
          </ac:picMkLst>
        </pc:picChg>
      </pc:sldChg>
      <pc:sldChg chg="addSp delSp modSp add mod ord">
        <pc:chgData name="Nathália Demetrio" userId="73b6c4bd58836735" providerId="LiveId" clId="{C00AA7F5-0EC5-4656-84E5-B1513740F2F9}" dt="2022-09-27T01:48:31.362" v="795"/>
        <pc:sldMkLst>
          <pc:docMk/>
          <pc:sldMk cId="1273583662" sldId="1363"/>
        </pc:sldMkLst>
        <pc:spChg chg="mod">
          <ac:chgData name="Nathália Demetrio" userId="73b6c4bd58836735" providerId="LiveId" clId="{C00AA7F5-0EC5-4656-84E5-B1513740F2F9}" dt="2022-09-26T00:10:01.609" v="531" actId="1076"/>
          <ac:spMkLst>
            <pc:docMk/>
            <pc:sldMk cId="1273583662" sldId="1363"/>
            <ac:spMk id="25" creationId="{CAEB9E7B-9A20-1A0D-8B40-B83AD1488721}"/>
          </ac:spMkLst>
        </pc:spChg>
        <pc:picChg chg="del">
          <ac:chgData name="Nathália Demetrio" userId="73b6c4bd58836735" providerId="LiveId" clId="{C00AA7F5-0EC5-4656-84E5-B1513740F2F9}" dt="2022-09-26T00:08:48.301" v="507" actId="478"/>
          <ac:picMkLst>
            <pc:docMk/>
            <pc:sldMk cId="1273583662" sldId="1363"/>
            <ac:picMk id="4" creationId="{7BA0B0E8-3CD3-A874-AF0F-4E30E6672BDC}"/>
          </ac:picMkLst>
        </pc:picChg>
        <pc:picChg chg="add mod">
          <ac:chgData name="Nathália Demetrio" userId="73b6c4bd58836735" providerId="LiveId" clId="{C00AA7F5-0EC5-4656-84E5-B1513740F2F9}" dt="2022-09-26T00:08:51.618" v="509" actId="1076"/>
          <ac:picMkLst>
            <pc:docMk/>
            <pc:sldMk cId="1273583662" sldId="1363"/>
            <ac:picMk id="5" creationId="{A476DCF5-8985-2924-C210-1B21A06B9E8F}"/>
          </ac:picMkLst>
        </pc:picChg>
      </pc:sldChg>
      <pc:sldChg chg="addSp delSp add del mod modShow">
        <pc:chgData name="Nathália Demetrio" userId="73b6c4bd58836735" providerId="LiveId" clId="{C00AA7F5-0EC5-4656-84E5-B1513740F2F9}" dt="2022-10-16T23:13:25.508" v="23813" actId="47"/>
        <pc:sldMkLst>
          <pc:docMk/>
          <pc:sldMk cId="3896884225" sldId="1364"/>
        </pc:sldMkLst>
        <pc:picChg chg="add del">
          <ac:chgData name="Nathália Demetrio" userId="73b6c4bd58836735" providerId="LiveId" clId="{C00AA7F5-0EC5-4656-84E5-B1513740F2F9}" dt="2022-09-27T01:48:37.356" v="797" actId="21"/>
          <ac:picMkLst>
            <pc:docMk/>
            <pc:sldMk cId="3896884225" sldId="1364"/>
            <ac:picMk id="1026" creationId="{864EB2F6-08A9-1EDC-C17E-197AC0C78317}"/>
          </ac:picMkLst>
        </pc:pic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868400681" sldId="1365"/>
        </pc:sldMkLst>
      </pc:sldChg>
      <pc:sldChg chg="add del">
        <pc:chgData name="Nathália Demetrio" userId="73b6c4bd58836735" providerId="LiveId" clId="{C00AA7F5-0EC5-4656-84E5-B1513740F2F9}" dt="2022-09-26T03:05:44.045" v="533"/>
        <pc:sldMkLst>
          <pc:docMk/>
          <pc:sldMk cId="1123348184" sldId="1365"/>
        </pc:sldMkLst>
      </pc:sldChg>
      <pc:sldChg chg="addSp delSp modSp add del mod ord">
        <pc:chgData name="Nathália Demetrio" userId="73b6c4bd58836735" providerId="LiveId" clId="{C00AA7F5-0EC5-4656-84E5-B1513740F2F9}" dt="2022-10-12T20:28:02.282" v="12691" actId="47"/>
        <pc:sldMkLst>
          <pc:docMk/>
          <pc:sldMk cId="1999407635" sldId="1365"/>
        </pc:sldMkLst>
        <pc:picChg chg="del mod">
          <ac:chgData name="Nathália Demetrio" userId="73b6c4bd58836735" providerId="LiveId" clId="{C00AA7F5-0EC5-4656-84E5-B1513740F2F9}" dt="2022-10-12T20:11:48.077" v="12548" actId="478"/>
          <ac:picMkLst>
            <pc:docMk/>
            <pc:sldMk cId="1999407635" sldId="1365"/>
            <ac:picMk id="5" creationId="{AEED7D21-8AE7-8928-F29F-4CCD7A0EECB0}"/>
          </ac:picMkLst>
        </pc:picChg>
        <pc:picChg chg="del mod">
          <ac:chgData name="Nathália Demetrio" userId="73b6c4bd58836735" providerId="LiveId" clId="{C00AA7F5-0EC5-4656-84E5-B1513740F2F9}" dt="2022-10-12T20:11:43.286" v="12546" actId="478"/>
          <ac:picMkLst>
            <pc:docMk/>
            <pc:sldMk cId="1999407635" sldId="1365"/>
            <ac:picMk id="8" creationId="{E79E395D-DA62-37E8-49C7-D0C61393FFE9}"/>
          </ac:picMkLst>
        </pc:picChg>
        <pc:picChg chg="del mod">
          <ac:chgData name="Nathália Demetrio" userId="73b6c4bd58836735" providerId="LiveId" clId="{C00AA7F5-0EC5-4656-84E5-B1513740F2F9}" dt="2022-10-12T20:11:40.782" v="12544" actId="478"/>
          <ac:picMkLst>
            <pc:docMk/>
            <pc:sldMk cId="1999407635" sldId="1365"/>
            <ac:picMk id="9" creationId="{FC66A1E4-FEC6-06AA-CB1C-0458C62F2ABC}"/>
          </ac:picMkLst>
        </pc:picChg>
        <pc:picChg chg="add del mod">
          <ac:chgData name="Nathália Demetrio" userId="73b6c4bd58836735" providerId="LiveId" clId="{C00AA7F5-0EC5-4656-84E5-B1513740F2F9}" dt="2022-10-12T17:39:55.354" v="10407" actId="21"/>
          <ac:picMkLst>
            <pc:docMk/>
            <pc:sldMk cId="1999407635" sldId="1365"/>
            <ac:picMk id="1026" creationId="{6EBE7447-7AE5-B0F8-2E37-A1E100D14515}"/>
          </ac:picMkLst>
        </pc:picChg>
        <pc:picChg chg="add del mod">
          <ac:chgData name="Nathália Demetrio" userId="73b6c4bd58836735" providerId="LiveId" clId="{C00AA7F5-0EC5-4656-84E5-B1513740F2F9}" dt="2022-10-12T20:03:11.188" v="12520" actId="478"/>
          <ac:picMkLst>
            <pc:docMk/>
            <pc:sldMk cId="1999407635" sldId="1365"/>
            <ac:picMk id="1028" creationId="{C77C0756-8A78-DA41-D27A-49DBE39880DA}"/>
          </ac:picMkLst>
        </pc:picChg>
      </pc:sldChg>
      <pc:sldChg chg="add del">
        <pc:chgData name="Nathália Demetrio" userId="73b6c4bd58836735" providerId="LiveId" clId="{C00AA7F5-0EC5-4656-84E5-B1513740F2F9}" dt="2022-09-26T03:44:47.877" v="568"/>
        <pc:sldMkLst>
          <pc:docMk/>
          <pc:sldMk cId="1031591399" sldId="1366"/>
        </pc:sldMkLst>
      </pc:sldChg>
      <pc:sldChg chg="addSp modSp del">
        <pc:chgData name="Nathália Demetrio" userId="73b6c4bd58836735" providerId="LiveId" clId="{C00AA7F5-0EC5-4656-84E5-B1513740F2F9}" dt="2022-09-27T02:43:17.901" v="1233" actId="47"/>
        <pc:sldMkLst>
          <pc:docMk/>
          <pc:sldMk cId="3135590804" sldId="1366"/>
        </pc:sldMkLst>
        <pc:picChg chg="add mod">
          <ac:chgData name="Nathália Demetrio" userId="73b6c4bd58836735" providerId="LiveId" clId="{C00AA7F5-0EC5-4656-84E5-B1513740F2F9}" dt="2022-09-27T02:17:24.103" v="878" actId="1076"/>
          <ac:picMkLst>
            <pc:docMk/>
            <pc:sldMk cId="3135590804" sldId="1366"/>
            <ac:picMk id="3" creationId="{3A15126A-8B50-E4C5-ECB1-32316C441DAF}"/>
          </ac:picMkLst>
        </pc:picChg>
      </pc:sldChg>
      <pc:sldChg chg="add del">
        <pc:chgData name="Nathália Demetrio" userId="73b6c4bd58836735" providerId="LiveId" clId="{C00AA7F5-0EC5-4656-84E5-B1513740F2F9}" dt="2022-09-26T03:54:59.791" v="665"/>
        <pc:sldMkLst>
          <pc:docMk/>
          <pc:sldMk cId="1570326133" sldId="1367"/>
        </pc:sldMkLst>
      </pc:sldChg>
      <pc:sldChg chg="addSp delSp modSp mod setBg">
        <pc:chgData name="Nathália Demetrio" userId="73b6c4bd58836735" providerId="LiveId" clId="{C00AA7F5-0EC5-4656-84E5-B1513740F2F9}" dt="2022-10-13T01:31:24.947" v="13315" actId="1076"/>
        <pc:sldMkLst>
          <pc:docMk/>
          <pc:sldMk cId="2287728626" sldId="1367"/>
        </pc:sldMkLst>
        <pc:spChg chg="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6T03:55:08.204" v="676" actId="20577"/>
          <ac:spMkLst>
            <pc:docMk/>
            <pc:sldMk cId="2287728626" sldId="1367"/>
            <ac:spMk id="3" creationId="{C7593BE0-F74D-29DB-9C25-18B8386A54DB}"/>
          </ac:spMkLst>
        </pc:spChg>
        <pc:spChg chg="add del mod">
          <ac:chgData name="Nathália Demetrio" userId="73b6c4bd58836735" providerId="LiveId" clId="{C00AA7F5-0EC5-4656-84E5-B1513740F2F9}" dt="2022-09-26T03:59:15.119" v="724"/>
          <ac:spMkLst>
            <pc:docMk/>
            <pc:sldMk cId="2287728626" sldId="1367"/>
            <ac:spMk id="4" creationId="{2598712C-7710-DD01-5FCB-9CF82EE200D5}"/>
          </ac:spMkLst>
        </pc:spChg>
        <pc:picChg chg="add mod">
          <ac:chgData name="Nathália Demetrio" userId="73b6c4bd58836735" providerId="LiveId" clId="{C00AA7F5-0EC5-4656-84E5-B1513740F2F9}" dt="2022-10-13T01:31:18.965" v="13313" actId="1076"/>
          <ac:picMkLst>
            <pc:docMk/>
            <pc:sldMk cId="2287728626" sldId="1367"/>
            <ac:picMk id="5122" creationId="{9C7A553C-4512-2F3F-4560-D96121282A8E}"/>
          </ac:picMkLst>
        </pc:picChg>
        <pc:picChg chg="add mod">
          <ac:chgData name="Nathália Demetrio" userId="73b6c4bd58836735" providerId="LiveId" clId="{C00AA7F5-0EC5-4656-84E5-B1513740F2F9}" dt="2022-10-13T01:31:24.947" v="13315" actId="1076"/>
          <ac:picMkLst>
            <pc:docMk/>
            <pc:sldMk cId="2287728626" sldId="1367"/>
            <ac:picMk id="5124" creationId="{5E48302E-24AB-5BE4-ECB0-534BC8A5AB88}"/>
          </ac:picMkLst>
        </pc:picChg>
        <pc:picChg chg="add mod">
          <ac:chgData name="Nathália Demetrio" userId="73b6c4bd58836735" providerId="LiveId" clId="{C00AA7F5-0EC5-4656-84E5-B1513740F2F9}" dt="2022-10-13T01:31:20.453" v="13314" actId="1076"/>
          <ac:picMkLst>
            <pc:docMk/>
            <pc:sldMk cId="2287728626" sldId="1367"/>
            <ac:picMk id="5126" creationId="{38F18256-EE1D-61F7-C187-4F6C559AF9A9}"/>
          </ac:picMkLst>
        </pc:picChg>
      </pc:sldChg>
      <pc:sldChg chg="addSp delSp modSp add mod ord">
        <pc:chgData name="Nathália Demetrio" userId="73b6c4bd58836735" providerId="LiveId" clId="{C00AA7F5-0EC5-4656-84E5-B1513740F2F9}" dt="2022-10-13T04:08:24.562" v="13545"/>
        <pc:sldMkLst>
          <pc:docMk/>
          <pc:sldMk cId="102810162" sldId="1368"/>
        </pc:sldMkLst>
        <pc:picChg chg="add del mod">
          <ac:chgData name="Nathália Demetrio" userId="73b6c4bd58836735" providerId="LiveId" clId="{C00AA7F5-0EC5-4656-84E5-B1513740F2F9}" dt="2022-10-13T04:08:14.165" v="13540" actId="21"/>
          <ac:picMkLst>
            <pc:docMk/>
            <pc:sldMk cId="102810162" sldId="1368"/>
            <ac:picMk id="2" creationId="{5B66C10C-D1A6-5939-8B8C-04A52C679CBF}"/>
          </ac:picMkLst>
        </pc:picChg>
        <pc:picChg chg="mod">
          <ac:chgData name="Nathália Demetrio" userId="73b6c4bd58836735" providerId="LiveId" clId="{C00AA7F5-0EC5-4656-84E5-B1513740F2F9}" dt="2022-10-13T04:08:22.921" v="13543" actId="1076"/>
          <ac:picMkLst>
            <pc:docMk/>
            <pc:sldMk cId="102810162" sldId="1368"/>
            <ac:picMk id="52" creationId="{74F578B1-92DC-130D-1D58-DD2CE92CDD19}"/>
          </ac:picMkLst>
        </pc:picChg>
        <pc:picChg chg="del">
          <ac:chgData name="Nathália Demetrio" userId="73b6c4bd58836735" providerId="LiveId" clId="{C00AA7F5-0EC5-4656-84E5-B1513740F2F9}" dt="2022-09-26T04:04:44.067" v="765" actId="478"/>
          <ac:picMkLst>
            <pc:docMk/>
            <pc:sldMk cId="102810162" sldId="1368"/>
            <ac:picMk id="8196" creationId="{9A9AC000-F706-46F7-C0C1-0E1617DC840C}"/>
          </ac:picMkLst>
        </pc:picChg>
        <pc:picChg chg="del">
          <ac:chgData name="Nathália Demetrio" userId="73b6c4bd58836735" providerId="LiveId" clId="{C00AA7F5-0EC5-4656-84E5-B1513740F2F9}" dt="2022-09-26T04:04:43.483" v="764" actId="478"/>
          <ac:picMkLst>
            <pc:docMk/>
            <pc:sldMk cId="102810162" sldId="1368"/>
            <ac:picMk id="8198" creationId="{68540EC5-D1F4-2D5F-2A3B-2CC2B9A25502}"/>
          </ac:picMkLst>
        </pc:picChg>
      </pc:sldChg>
      <pc:sldChg chg="addSp delSp modSp new del mod modClrScheme chgLayout">
        <pc:chgData name="Nathália Demetrio" userId="73b6c4bd58836735" providerId="LiveId" clId="{C00AA7F5-0EC5-4656-84E5-B1513740F2F9}" dt="2022-09-26T03:58:54.720" v="723" actId="47"/>
        <pc:sldMkLst>
          <pc:docMk/>
          <pc:sldMk cId="2674226368" sldId="1368"/>
        </pc:sldMkLst>
        <pc:spChg chg="del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2" creationId="{F9EEB62C-6FD5-D3E3-0CC8-66AE1761F4A6}"/>
          </ac:spMkLst>
        </pc:spChg>
        <pc:spChg chg="del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3" creationId="{D2D805A8-2D2F-E648-6EDE-710DBFC4746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4" creationId="{5C2074C0-034B-5917-F1D3-77BE45F5C25A}"/>
          </ac:spMkLst>
        </pc:spChg>
        <pc:spChg chg="add mod ord">
          <ac:chgData name="Nathália Demetrio" userId="73b6c4bd58836735" providerId="LiveId" clId="{C00AA7F5-0EC5-4656-84E5-B1513740F2F9}" dt="2022-09-26T03:58:45.917" v="722" actId="700"/>
          <ac:spMkLst>
            <pc:docMk/>
            <pc:sldMk cId="2674226368" sldId="1368"/>
            <ac:spMk id="5" creationId="{DCB729F2-DD74-FB8A-45FB-0EBECDF3D076}"/>
          </ac:spMkLst>
        </pc:spChg>
      </pc:sldChg>
      <pc:sldChg chg="addSp delSp modSp add mod">
        <pc:chgData name="Nathália Demetrio" userId="73b6c4bd58836735" providerId="LiveId" clId="{C00AA7F5-0EC5-4656-84E5-B1513740F2F9}" dt="2022-09-27T02:04:15.996" v="868" actId="1036"/>
        <pc:sldMkLst>
          <pc:docMk/>
          <pc:sldMk cId="3516360526" sldId="1369"/>
        </pc:sldMkLst>
        <pc:spChg chg="mod">
          <ac:chgData name="Nathália Demetrio" userId="73b6c4bd58836735" providerId="LiveId" clId="{C00AA7F5-0EC5-4656-84E5-B1513740F2F9}" dt="2022-09-27T02:04:15.996" v="868" actId="1036"/>
          <ac:spMkLst>
            <pc:docMk/>
            <pc:sldMk cId="3516360526" sldId="1369"/>
            <ac:spMk id="7" creationId="{FCF0816B-B059-CAF9-40B9-ADC52F39EC46}"/>
          </ac:spMkLst>
        </pc:spChg>
        <pc:picChg chg="add mod">
          <ac:chgData name="Nathália Demetrio" userId="73b6c4bd58836735" providerId="LiveId" clId="{C00AA7F5-0EC5-4656-84E5-B1513740F2F9}" dt="2022-09-27T01:55:08.995" v="829" actId="732"/>
          <ac:picMkLst>
            <pc:docMk/>
            <pc:sldMk cId="3516360526" sldId="1369"/>
            <ac:picMk id="3" creationId="{7A6C8582-E3DF-D49E-167B-56895A03970F}"/>
          </ac:picMkLst>
        </pc:picChg>
        <pc:picChg chg="del">
          <ac:chgData name="Nathália Demetrio" userId="73b6c4bd58836735" providerId="LiveId" clId="{C00AA7F5-0EC5-4656-84E5-B1513740F2F9}" dt="2022-09-27T01:48:41.816" v="798" actId="478"/>
          <ac:picMkLst>
            <pc:docMk/>
            <pc:sldMk cId="3516360526" sldId="1369"/>
            <ac:picMk id="1028" creationId="{8CE91A97-5A58-24FC-3436-BAAA1C40BD91}"/>
          </ac:picMkLst>
        </pc:picChg>
      </pc:sldChg>
      <pc:sldChg chg="add del">
        <pc:chgData name="Nathália Demetrio" userId="73b6c4bd58836735" providerId="LiveId" clId="{C00AA7F5-0EC5-4656-84E5-B1513740F2F9}" dt="2022-09-27T02:17:45.418" v="880"/>
        <pc:sldMkLst>
          <pc:docMk/>
          <pc:sldMk cId="4041496295" sldId="1370"/>
        </pc:sldMkLst>
      </pc:sldChg>
      <pc:sldChg chg="addSp modSp del">
        <pc:chgData name="Nathália Demetrio" userId="73b6c4bd58836735" providerId="LiveId" clId="{C00AA7F5-0EC5-4656-84E5-B1513740F2F9}" dt="2022-09-27T02:56:50.286" v="1353" actId="47"/>
        <pc:sldMkLst>
          <pc:docMk/>
          <pc:sldMk cId="4123346314" sldId="1370"/>
        </pc:sldMkLst>
        <pc:picChg chg="add mod">
          <ac:chgData name="Nathália Demetrio" userId="73b6c4bd58836735" providerId="LiveId" clId="{C00AA7F5-0EC5-4656-84E5-B1513740F2F9}" dt="2022-09-27T02:19:15.732" v="891" actId="1076"/>
          <ac:picMkLst>
            <pc:docMk/>
            <pc:sldMk cId="4123346314" sldId="1370"/>
            <ac:picMk id="5" creationId="{55F1E5E8-7F27-2943-8586-4E0A3D96BF92}"/>
          </ac:picMkLst>
        </pc:picChg>
        <pc:picChg chg="add mod">
          <ac:chgData name="Nathália Demetrio" userId="73b6c4bd58836735" providerId="LiveId" clId="{C00AA7F5-0EC5-4656-84E5-B1513740F2F9}" dt="2022-09-27T02:18:23.520" v="884" actId="1076"/>
          <ac:picMkLst>
            <pc:docMk/>
            <pc:sldMk cId="4123346314" sldId="1370"/>
            <ac:picMk id="6" creationId="{D66F1BD5-EF9A-43F7-6004-3F7091C20F84}"/>
          </ac:picMkLst>
        </pc:picChg>
        <pc:picChg chg="add mod">
          <ac:chgData name="Nathália Demetrio" userId="73b6c4bd58836735" providerId="LiveId" clId="{C00AA7F5-0EC5-4656-84E5-B1513740F2F9}" dt="2022-09-27T02:18:41.855" v="890" actId="1038"/>
          <ac:picMkLst>
            <pc:docMk/>
            <pc:sldMk cId="4123346314" sldId="1370"/>
            <ac:picMk id="7" creationId="{C0FF3345-4324-03F6-478F-DA2230760D91}"/>
          </ac:picMkLst>
        </pc:picChg>
      </pc:sldChg>
      <pc:sldChg chg="addSp delSp modSp add del mod">
        <pc:chgData name="Nathália Demetrio" userId="73b6c4bd58836735" providerId="LiveId" clId="{C00AA7F5-0EC5-4656-84E5-B1513740F2F9}" dt="2022-09-27T02:43:05.080" v="1230" actId="2696"/>
        <pc:sldMkLst>
          <pc:docMk/>
          <pc:sldMk cId="726362027" sldId="1371"/>
        </pc:sldMkLst>
        <pc:spChg chg="del">
          <ac:chgData name="Nathália Demetrio" userId="73b6c4bd58836735" providerId="LiveId" clId="{C00AA7F5-0EC5-4656-84E5-B1513740F2F9}" dt="2022-09-27T02:27:46.038" v="919" actId="478"/>
          <ac:spMkLst>
            <pc:docMk/>
            <pc:sldMk cId="726362027" sldId="1371"/>
            <ac:spMk id="4" creationId="{2DE7EBFB-0B38-5C16-C154-F8C3D5D3BA7E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" creationId="{6E076AC3-4177-9C9A-F426-FA22B27887BA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6" creationId="{87ED1D2A-1F6B-8E7D-CF5B-E7B33D69FE73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7" creationId="{6CD8BF07-6553-D049-7FC4-68FDB5176E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8" creationId="{6625608F-2111-3FF7-A849-80C15C7106B8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9" creationId="{C4E094E7-AE5B-D4AF-E9AA-68BDD64719F4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0" creationId="{B80392EA-1109-628F-159E-D7A189EC0452}"/>
          </ac:spMkLst>
        </pc:spChg>
        <pc:spChg chg="add mod or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09-27T02:41:20.588" v="1228" actId="1076"/>
          <ac:spMkLst>
            <pc:docMk/>
            <pc:sldMk cId="726362027" sldId="1371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6" creationId="{FC45157B-FE34-BAEE-58D1-50299E806BF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7" creationId="{0E8E2226-29E1-0684-100D-A780711495E6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38" creationId="{86E4C289-D071-370E-7E9B-94D07FAEFA52}"/>
          </ac:spMkLst>
        </pc:spChg>
        <pc:spChg chg="add mod">
          <ac:chgData name="Nathália Demetrio" userId="73b6c4bd58836735" providerId="LiveId" clId="{C00AA7F5-0EC5-4656-84E5-B1513740F2F9}" dt="2022-09-27T02:40:54.802" v="1203" actId="1036"/>
          <ac:spMkLst>
            <pc:docMk/>
            <pc:sldMk cId="726362027" sldId="1371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43:02.967" v="1229" actId="1076"/>
          <ac:picMkLst>
            <pc:docMk/>
            <pc:sldMk cId="726362027" sldId="1371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09-27T02:32:54.380" v="1084" actId="478"/>
          <ac:picMkLst>
            <pc:docMk/>
            <pc:sldMk cId="726362027" sldId="1371"/>
            <ac:picMk id="33" creationId="{BD11275C-E2DB-5659-5CC2-65B55A86E59B}"/>
          </ac:picMkLst>
        </pc:picChg>
        <pc:cxnChg chg="add del mod">
          <ac:chgData name="Nathália Demetrio" userId="73b6c4bd58836735" providerId="LiveId" clId="{C00AA7F5-0EC5-4656-84E5-B1513740F2F9}" dt="2022-09-27T02:34:37.537" v="1097" actId="478"/>
          <ac:cxnSpMkLst>
            <pc:docMk/>
            <pc:sldMk cId="726362027" sldId="1371"/>
            <ac:cxnSpMk id="13" creationId="{0012BDD9-DD45-2892-C446-23E2213FF6CB}"/>
          </ac:cxnSpMkLst>
        </pc:cxnChg>
        <pc:cxnChg chg="add del">
          <ac:chgData name="Nathália Demetrio" userId="73b6c4bd58836735" providerId="LiveId" clId="{C00AA7F5-0EC5-4656-84E5-B1513740F2F9}" dt="2022-09-27T02:31:04.631" v="1059" actId="478"/>
          <ac:cxnSpMkLst>
            <pc:docMk/>
            <pc:sldMk cId="726362027" sldId="1371"/>
            <ac:cxnSpMk id="16" creationId="{04A95F5C-02C8-F64F-EA6E-7DAD7186BF21}"/>
          </ac:cxnSpMkLst>
        </pc:cxnChg>
        <pc:cxnChg chg="add del mod">
          <ac:chgData name="Nathália Demetrio" userId="73b6c4bd58836735" providerId="LiveId" clId="{C00AA7F5-0EC5-4656-84E5-B1513740F2F9}" dt="2022-09-27T02:31:38.674" v="1070" actId="478"/>
          <ac:cxnSpMkLst>
            <pc:docMk/>
            <pc:sldMk cId="726362027" sldId="1371"/>
            <ac:cxnSpMk id="17" creationId="{1FD4FDAC-7CA0-021B-94CA-35F1F67EE851}"/>
          </ac:cxnSpMkLst>
        </pc:cxnChg>
        <pc:cxnChg chg="add del mod">
          <ac:chgData name="Nathália Demetrio" userId="73b6c4bd58836735" providerId="LiveId" clId="{C00AA7F5-0EC5-4656-84E5-B1513740F2F9}" dt="2022-09-27T02:32:01.522" v="1074" actId="478"/>
          <ac:cxnSpMkLst>
            <pc:docMk/>
            <pc:sldMk cId="726362027" sldId="1371"/>
            <ac:cxnSpMk id="28" creationId="{1CE5C3AD-6F11-10FA-C3B0-A79B1482813F}"/>
          </ac:cxnSpMkLst>
        </pc:cxnChg>
        <pc:cxnChg chg="add del mod">
          <ac:chgData name="Nathália Demetrio" userId="73b6c4bd58836735" providerId="LiveId" clId="{C00AA7F5-0EC5-4656-84E5-B1513740F2F9}" dt="2022-09-27T02:32:18.624" v="1079" actId="478"/>
          <ac:cxnSpMkLst>
            <pc:docMk/>
            <pc:sldMk cId="726362027" sldId="1371"/>
            <ac:cxnSpMk id="31" creationId="{0C547903-0783-648C-057C-FF81DA01A072}"/>
          </ac:cxnSpMkLst>
        </pc:cxnChg>
        <pc:cxnChg chg="add del">
          <ac:chgData name="Nathália Demetrio" userId="73b6c4bd58836735" providerId="LiveId" clId="{C00AA7F5-0EC5-4656-84E5-B1513740F2F9}" dt="2022-09-27T02:33:18.319" v="1086" actId="478"/>
          <ac:cxnSpMkLst>
            <pc:docMk/>
            <pc:sldMk cId="726362027" sldId="1371"/>
            <ac:cxnSpMk id="35" creationId="{E5356493-1B89-F037-B8F4-FC9F32DD11C5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0" creationId="{ADCF3BE0-1FCA-C165-58F3-225853641D47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6" creationId="{B8684566-D033-2082-5117-FBC8C61E24B0}"/>
          </ac:cxnSpMkLst>
        </pc:cxnChg>
        <pc:cxnChg chg="add mod">
          <ac:chgData name="Nathália Demetrio" userId="73b6c4bd58836735" providerId="LiveId" clId="{C00AA7F5-0EC5-4656-84E5-B1513740F2F9}" dt="2022-09-27T02:40:54.802" v="1203" actId="1036"/>
          <ac:cxnSpMkLst>
            <pc:docMk/>
            <pc:sldMk cId="726362027" sldId="1371"/>
            <ac:cxnSpMk id="49" creationId="{A8042F4C-EC01-EA0D-C4AF-1AB0B767A212}"/>
          </ac:cxnSpMkLst>
        </pc:cxnChg>
      </pc:sldChg>
      <pc:sldChg chg="modSp del mod">
        <pc:chgData name="Nathália Demetrio" userId="73b6c4bd58836735" providerId="LiveId" clId="{C00AA7F5-0EC5-4656-84E5-B1513740F2F9}" dt="2022-09-27T02:57:12.686" v="1356" actId="47"/>
        <pc:sldMkLst>
          <pc:docMk/>
          <pc:sldMk cId="903861138" sldId="1371"/>
        </pc:sldMkLst>
        <pc:spChg chg="mod">
          <ac:chgData name="Nathália Demetrio" userId="73b6c4bd58836735" providerId="LiveId" clId="{C00AA7F5-0EC5-4656-84E5-B1513740F2F9}" dt="2022-09-27T02:46:27.654" v="1242" actId="1076"/>
          <ac:spMkLst>
            <pc:docMk/>
            <pc:sldMk cId="903861138" sldId="1371"/>
            <ac:spMk id="53" creationId="{68A1FECD-097F-980B-E8E9-D79403A1FB9B}"/>
          </ac:spMkLst>
        </pc:spChg>
      </pc:sldChg>
      <pc:sldChg chg="addSp delSp modSp del mod">
        <pc:chgData name="Nathália Demetrio" userId="73b6c4bd58836735" providerId="LiveId" clId="{C00AA7F5-0EC5-4656-84E5-B1513740F2F9}" dt="2022-09-27T02:27:01.817" v="902" actId="2696"/>
        <pc:sldMkLst>
          <pc:docMk/>
          <pc:sldMk cId="1859423472" sldId="1371"/>
        </pc:sldMkLst>
        <pc:spChg chg="add mod">
          <ac:chgData name="Nathália Demetrio" userId="73b6c4bd58836735" providerId="LiveId" clId="{C00AA7F5-0EC5-4656-84E5-B1513740F2F9}" dt="2022-09-27T02:26:58.605" v="901" actId="207"/>
          <ac:spMkLst>
            <pc:docMk/>
            <pc:sldMk cId="1859423472" sldId="1371"/>
            <ac:spMk id="4" creationId="{2DE7EBFB-0B38-5C16-C154-F8C3D5D3BA7E}"/>
          </ac:spMkLst>
        </pc:spChg>
        <pc:picChg chg="add mod">
          <ac:chgData name="Nathália Demetrio" userId="73b6c4bd58836735" providerId="LiveId" clId="{C00AA7F5-0EC5-4656-84E5-B1513740F2F9}" dt="2022-09-27T02:26:30.465" v="895" actId="1076"/>
          <ac:picMkLst>
            <pc:docMk/>
            <pc:sldMk cId="1859423472" sldId="137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02:26:37.773" v="896" actId="478"/>
          <ac:picMkLst>
            <pc:docMk/>
            <pc:sldMk cId="1859423472" sldId="1371"/>
            <ac:picMk id="5" creationId="{A476DCF5-8985-2924-C210-1B21A06B9E8F}"/>
          </ac:picMkLst>
        </pc:picChg>
      </pc:sldChg>
      <pc:sldChg chg="add del">
        <pc:chgData name="Nathália Demetrio" userId="73b6c4bd58836735" providerId="LiveId" clId="{C00AA7F5-0EC5-4656-84E5-B1513740F2F9}" dt="2022-09-27T02:43:11.854" v="1232"/>
        <pc:sldMkLst>
          <pc:docMk/>
          <pc:sldMk cId="1963171350" sldId="1371"/>
        </pc:sldMkLst>
      </pc:sldChg>
      <pc:sldChg chg="add del">
        <pc:chgData name="Nathália Demetrio" userId="73b6c4bd58836735" providerId="LiveId" clId="{C00AA7F5-0EC5-4656-84E5-B1513740F2F9}" dt="2022-09-27T02:26:14.014" v="893"/>
        <pc:sldMkLst>
          <pc:docMk/>
          <pc:sldMk cId="2735234956" sldId="1371"/>
        </pc:sldMkLst>
      </pc:sldChg>
      <pc:sldChg chg="add del">
        <pc:chgData name="Nathália Demetrio" userId="73b6c4bd58836735" providerId="LiveId" clId="{C00AA7F5-0EC5-4656-84E5-B1513740F2F9}" dt="2022-09-27T02:43:23.942" v="1235"/>
        <pc:sldMkLst>
          <pc:docMk/>
          <pc:sldMk cId="1802311333" sldId="1372"/>
        </pc:sldMkLst>
      </pc:sldChg>
      <pc:sldChg chg="addSp modSp del">
        <pc:chgData name="Nathália Demetrio" userId="73b6c4bd58836735" providerId="LiveId" clId="{C00AA7F5-0EC5-4656-84E5-B1513740F2F9}" dt="2022-09-27T02:56:47.834" v="1352" actId="47"/>
        <pc:sldMkLst>
          <pc:docMk/>
          <pc:sldMk cId="2090535579" sldId="1372"/>
        </pc:sldMkLst>
        <pc:picChg chg="add mod">
          <ac:chgData name="Nathália Demetrio" userId="73b6c4bd58836735" providerId="LiveId" clId="{C00AA7F5-0EC5-4656-84E5-B1513740F2F9}" dt="2022-09-27T02:47:04.229" v="1245" actId="1076"/>
          <ac:picMkLst>
            <pc:docMk/>
            <pc:sldMk cId="2090535579" sldId="1372"/>
            <ac:picMk id="4" creationId="{A5731259-5A6F-C91B-7BBA-F221BA96C3DD}"/>
          </ac:picMkLst>
        </pc:picChg>
        <pc:picChg chg="add mod">
          <ac:chgData name="Nathália Demetrio" userId="73b6c4bd58836735" providerId="LiveId" clId="{C00AA7F5-0EC5-4656-84E5-B1513740F2F9}" dt="2022-09-27T02:44:15.875" v="1237" actId="1076"/>
          <ac:picMkLst>
            <pc:docMk/>
            <pc:sldMk cId="2090535579" sldId="1372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09-27T02:47:15.515" v="1247" actId="1076"/>
          <ac:picMkLst>
            <pc:docMk/>
            <pc:sldMk cId="2090535579" sldId="1372"/>
            <ac:picMk id="13" creationId="{A723EEFB-D196-A5BE-FD8A-C56D5D13060A}"/>
          </ac:picMkLst>
        </pc:picChg>
      </pc:sldChg>
      <pc:sldChg chg="add del">
        <pc:chgData name="Nathália Demetrio" userId="73b6c4bd58836735" providerId="LiveId" clId="{C00AA7F5-0EC5-4656-84E5-B1513740F2F9}" dt="2022-09-27T02:47:51.081" v="1249"/>
        <pc:sldMkLst>
          <pc:docMk/>
          <pc:sldMk cId="48641325" sldId="1373"/>
        </pc:sldMkLst>
      </pc:sldChg>
      <pc:sldChg chg="addSp modSp del mod">
        <pc:chgData name="Nathália Demetrio" userId="73b6c4bd58836735" providerId="LiveId" clId="{C00AA7F5-0EC5-4656-84E5-B1513740F2F9}" dt="2022-09-27T02:56:31.722" v="1350" actId="47"/>
        <pc:sldMkLst>
          <pc:docMk/>
          <pc:sldMk cId="960790077" sldId="1373"/>
        </pc:sldMkLst>
        <pc:spChg chg="mod">
          <ac:chgData name="Nathália Demetrio" userId="73b6c4bd58836735" providerId="LiveId" clId="{C00AA7F5-0EC5-4656-84E5-B1513740F2F9}" dt="2022-09-27T02:49:06.916" v="1277" actId="1036"/>
          <ac:spMkLst>
            <pc:docMk/>
            <pc:sldMk cId="960790077" sldId="1373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02:49:23.764" v="1296" actId="1038"/>
          <ac:spMkLst>
            <pc:docMk/>
            <pc:sldMk cId="960790077" sldId="1373"/>
            <ac:spMk id="37" creationId="{0E8E2226-29E1-0684-100D-A780711495E6}"/>
          </ac:spMkLst>
        </pc:spChg>
        <pc:picChg chg="mod">
          <ac:chgData name="Nathália Demetrio" userId="73b6c4bd58836735" providerId="LiveId" clId="{C00AA7F5-0EC5-4656-84E5-B1513740F2F9}" dt="2022-09-27T02:48:49.420" v="1268" actId="1076"/>
          <ac:picMkLst>
            <pc:docMk/>
            <pc:sldMk cId="960790077" sldId="1373"/>
            <ac:picMk id="13" creationId="{A723EEFB-D196-A5BE-FD8A-C56D5D13060A}"/>
          </ac:picMkLst>
        </pc:picChg>
        <pc:picChg chg="add mod">
          <ac:chgData name="Nathália Demetrio" userId="73b6c4bd58836735" providerId="LiveId" clId="{C00AA7F5-0EC5-4656-84E5-B1513740F2F9}" dt="2022-09-27T02:48:56.281" v="1269" actId="1076"/>
          <ac:picMkLst>
            <pc:docMk/>
            <pc:sldMk cId="960790077" sldId="1373"/>
            <ac:picMk id="14" creationId="{82EE9BC9-342C-1719-BDEA-A03E6A6D1FC1}"/>
          </ac:picMkLst>
        </pc:picChg>
      </pc:sldChg>
      <pc:sldChg chg="addSp modSp del mod">
        <pc:chgData name="Nathália Demetrio" userId="73b6c4bd58836735" providerId="LiveId" clId="{C00AA7F5-0EC5-4656-84E5-B1513740F2F9}" dt="2022-09-27T02:56:11.276" v="1347" actId="47"/>
        <pc:sldMkLst>
          <pc:docMk/>
          <pc:sldMk cId="1591701163" sldId="1374"/>
        </pc:sldMkLst>
        <pc:spChg chg="mod">
          <ac:chgData name="Nathália Demetrio" userId="73b6c4bd58836735" providerId="LiveId" clId="{C00AA7F5-0EC5-4656-84E5-B1513740F2F9}" dt="2022-09-27T02:50:07.949" v="1302" actId="1076"/>
          <ac:spMkLst>
            <pc:docMk/>
            <pc:sldMk cId="1591701163" sldId="1374"/>
            <ac:spMk id="25" creationId="{CAEB9E7B-9A20-1A0D-8B40-B83AD1488721}"/>
          </ac:spMkLst>
        </pc:spChg>
        <pc:spChg chg="mod">
          <ac:chgData name="Nathália Demetrio" userId="73b6c4bd58836735" providerId="LiveId" clId="{C00AA7F5-0EC5-4656-84E5-B1513740F2F9}" dt="2022-09-27T02:50:54.495" v="1313" actId="1037"/>
          <ac:spMkLst>
            <pc:docMk/>
            <pc:sldMk cId="1591701163" sldId="1374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02:51:56.207" v="1329" actId="1076"/>
          <ac:picMkLst>
            <pc:docMk/>
            <pc:sldMk cId="1591701163" sldId="1374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2:51:28.496" v="1325" actId="1038"/>
          <ac:picMkLst>
            <pc:docMk/>
            <pc:sldMk cId="1591701163" sldId="1374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02:51:51.129" v="1328" actId="1076"/>
          <ac:picMkLst>
            <pc:docMk/>
            <pc:sldMk cId="1591701163" sldId="1374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02:51:30.827" v="1327" actId="1037"/>
          <ac:picMkLst>
            <pc:docMk/>
            <pc:sldMk cId="1591701163" sldId="1374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02:52:00.798" v="1330" actId="1076"/>
          <ac:picMkLst>
            <pc:docMk/>
            <pc:sldMk cId="1591701163" sldId="1374"/>
            <ac:picMk id="14" creationId="{82EE9BC9-342C-1719-BDEA-A03E6A6D1FC1}"/>
          </ac:picMkLst>
        </pc:picChg>
        <pc:picChg chg="add mod">
          <ac:chgData name="Nathália Demetrio" userId="73b6c4bd58836735" providerId="LiveId" clId="{C00AA7F5-0EC5-4656-84E5-B1513740F2F9}" dt="2022-09-27T02:52:17.949" v="1332" actId="1035"/>
          <ac:picMkLst>
            <pc:docMk/>
            <pc:sldMk cId="1591701163" sldId="1374"/>
            <ac:picMk id="15" creationId="{7E67A5C4-B390-DEA3-BAC8-3A762FFA753C}"/>
          </ac:picMkLst>
        </pc:picChg>
      </pc:sldChg>
      <pc:sldChg chg="add del">
        <pc:chgData name="Nathália Demetrio" userId="73b6c4bd58836735" providerId="LiveId" clId="{C00AA7F5-0EC5-4656-84E5-B1513740F2F9}" dt="2022-09-27T02:49:38.256" v="1298"/>
        <pc:sldMkLst>
          <pc:docMk/>
          <pc:sldMk cId="3160565969" sldId="1374"/>
        </pc:sldMkLst>
      </pc:sldChg>
      <pc:sldChg chg="add del">
        <pc:chgData name="Nathália Demetrio" userId="73b6c4bd58836735" providerId="LiveId" clId="{C00AA7F5-0EC5-4656-84E5-B1513740F2F9}" dt="2022-09-27T02:53:10.601" v="1334"/>
        <pc:sldMkLst>
          <pc:docMk/>
          <pc:sldMk cId="879047071" sldId="1375"/>
        </pc:sldMkLst>
      </pc:sldChg>
      <pc:sldChg chg="addSp modSp del mod">
        <pc:chgData name="Nathália Demetrio" userId="73b6c4bd58836735" providerId="LiveId" clId="{C00AA7F5-0EC5-4656-84E5-B1513740F2F9}" dt="2022-09-28T04:44:34.583" v="3612" actId="47"/>
        <pc:sldMkLst>
          <pc:docMk/>
          <pc:sldMk cId="1899548843" sldId="1375"/>
        </pc:sldMkLst>
        <pc:spChg chg="mod">
          <ac:chgData name="Nathália Demetrio" userId="73b6c4bd58836735" providerId="LiveId" clId="{C00AA7F5-0EC5-4656-84E5-B1513740F2F9}" dt="2022-09-27T14:14:57.190" v="2638" actId="1037"/>
          <ac:spMkLst>
            <pc:docMk/>
            <pc:sldMk cId="1899548843" sldId="137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09-27T14:12:35.968" v="2576"/>
          <ac:spMkLst>
            <pc:docMk/>
            <pc:sldMk cId="1899548843" sldId="1375"/>
            <ac:spMk id="17" creationId="{3374AD8A-2B6E-71E4-825A-A663A6DB4659}"/>
          </ac:spMkLst>
        </pc:spChg>
        <pc:picChg chg="add mod">
          <ac:chgData name="Nathália Demetrio" userId="73b6c4bd58836735" providerId="LiveId" clId="{C00AA7F5-0EC5-4656-84E5-B1513740F2F9}" dt="2022-09-27T02:53:35.363" v="1342" actId="1038"/>
          <ac:picMkLst>
            <pc:docMk/>
            <pc:sldMk cId="1899548843" sldId="1375"/>
            <ac:picMk id="16" creationId="{4CFDAC90-5C92-BC38-C30B-1D71DF647548}"/>
          </ac:picMkLst>
        </pc:picChg>
        <pc:picChg chg="add mod">
          <ac:chgData name="Nathália Demetrio" userId="73b6c4bd58836735" providerId="LiveId" clId="{C00AA7F5-0EC5-4656-84E5-B1513740F2F9}" dt="2022-09-27T14:12:35.968" v="2576"/>
          <ac:picMkLst>
            <pc:docMk/>
            <pc:sldMk cId="1899548843" sldId="1375"/>
            <ac:picMk id="18" creationId="{EBA65497-D52D-47F6-B691-8C90A2009F23}"/>
          </ac:picMkLst>
        </pc:picChg>
      </pc:sldChg>
      <pc:sldChg chg="add del">
        <pc:chgData name="Nathália Demetrio" userId="73b6c4bd58836735" providerId="LiveId" clId="{C00AA7F5-0EC5-4656-84E5-B1513740F2F9}" dt="2022-09-27T02:55:57.522" v="1346"/>
        <pc:sldMkLst>
          <pc:docMk/>
          <pc:sldMk cId="919709493" sldId="1376"/>
        </pc:sldMkLst>
      </pc:sldChg>
      <pc:sldChg chg="add del">
        <pc:chgData name="Nathália Demetrio" userId="73b6c4bd58836735" providerId="LiveId" clId="{C00AA7F5-0EC5-4656-84E5-B1513740F2F9}" dt="2022-09-27T02:55:46.849" v="1344"/>
        <pc:sldMkLst>
          <pc:docMk/>
          <pc:sldMk cId="1759415105" sldId="1376"/>
        </pc:sldMkLst>
      </pc:sldChg>
      <pc:sldChg chg="addSp delSp modSp del mod">
        <pc:chgData name="Nathália Demetrio" userId="73b6c4bd58836735" providerId="LiveId" clId="{C00AA7F5-0EC5-4656-84E5-B1513740F2F9}" dt="2022-09-27T14:12:49.695" v="2579" actId="47"/>
        <pc:sldMkLst>
          <pc:docMk/>
          <pc:sldMk cId="3537324930" sldId="1376"/>
        </pc:sldMkLst>
        <pc:spChg chg="mod">
          <ac:chgData name="Nathália Demetrio" userId="73b6c4bd58836735" providerId="LiveId" clId="{C00AA7F5-0EC5-4656-84E5-B1513740F2F9}" dt="2022-09-27T03:46:21.485" v="1858" actId="20577"/>
          <ac:spMkLst>
            <pc:docMk/>
            <pc:sldMk cId="3537324930" sldId="1376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7" creationId="{6CD8BF07-6553-D049-7FC4-68FDB5176E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11" creationId="{8773CA69-5EFD-2FD9-6470-1E5ECA7010D4}"/>
          </ac:spMkLst>
        </pc:spChg>
        <pc:spChg chg="add del mod">
          <ac:chgData name="Nathália Demetrio" userId="73b6c4bd58836735" providerId="LiveId" clId="{C00AA7F5-0EC5-4656-84E5-B1513740F2F9}" dt="2022-09-27T14:12:30.241" v="2575" actId="21"/>
          <ac:spMkLst>
            <pc:docMk/>
            <pc:sldMk cId="3537324930" sldId="1376"/>
            <ac:spMk id="19" creationId="{C92EA61B-A3E0-DEE7-C825-B5A2583B9670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09-27T13:49:08.163" v="1888" actId="1036"/>
          <ac:spMkLst>
            <pc:docMk/>
            <pc:sldMk cId="3537324930" sldId="1376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2" creationId="{78D7B8D6-3F02-F26D-A784-8D05B237E763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3" creationId="{A723EEFB-D196-A5BE-FD8A-C56D5D13060A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4" creationId="{82EE9BC9-342C-1719-BDEA-A03E6A6D1FC1}"/>
          </ac:picMkLst>
        </pc:picChg>
        <pc:picChg chg="mod">
          <ac:chgData name="Nathália Demetrio" userId="73b6c4bd58836735" providerId="LiveId" clId="{C00AA7F5-0EC5-4656-84E5-B1513740F2F9}" dt="2022-09-27T13:49:08.163" v="1888" actId="1036"/>
          <ac:picMkLst>
            <pc:docMk/>
            <pc:sldMk cId="3537324930" sldId="1376"/>
            <ac:picMk id="15" creationId="{7E67A5C4-B390-DEA3-BAC8-3A762FFA753C}"/>
          </ac:picMkLst>
        </pc:picChg>
        <pc:picChg chg="del">
          <ac:chgData name="Nathália Demetrio" userId="73b6c4bd58836735" providerId="LiveId" clId="{C00AA7F5-0EC5-4656-84E5-B1513740F2F9}" dt="2022-09-27T02:56:14.955" v="1348" actId="478"/>
          <ac:picMkLst>
            <pc:docMk/>
            <pc:sldMk cId="3537324930" sldId="1376"/>
            <ac:picMk id="16" creationId="{4CFDAC90-5C92-BC38-C30B-1D71DF647548}"/>
          </ac:picMkLst>
        </pc:picChg>
        <pc:picChg chg="add del">
          <ac:chgData name="Nathália Demetrio" userId="73b6c4bd58836735" providerId="LiveId" clId="{C00AA7F5-0EC5-4656-84E5-B1513740F2F9}" dt="2022-09-27T13:48:55.451" v="1860" actId="22"/>
          <ac:picMkLst>
            <pc:docMk/>
            <pc:sldMk cId="3537324930" sldId="1376"/>
            <ac:picMk id="18" creationId="{0120DF73-0C94-9AF4-01DE-FA39B1C44EA0}"/>
          </ac:picMkLst>
        </pc:picChg>
        <pc:picChg chg="add del mod">
          <ac:chgData name="Nathália Demetrio" userId="73b6c4bd58836735" providerId="LiveId" clId="{C00AA7F5-0EC5-4656-84E5-B1513740F2F9}" dt="2022-09-27T14:12:30.241" v="2575" actId="21"/>
          <ac:picMkLst>
            <pc:docMk/>
            <pc:sldMk cId="3537324930" sldId="1376"/>
            <ac:picMk id="8194" creationId="{7ECA795E-133D-0B2E-3445-FE6C67B77787}"/>
          </ac:picMkLst>
        </pc:pic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7T13:49:08.163" v="1888" actId="1036"/>
          <ac:cxnSpMkLst>
            <pc:docMk/>
            <pc:sldMk cId="3537324930" sldId="1376"/>
            <ac:cxnSpMk id="49" creationId="{A8042F4C-EC01-EA0D-C4AF-1AB0B767A212}"/>
          </ac:cxnSpMkLst>
        </pc:cxnChg>
      </pc:sldChg>
      <pc:sldChg chg="delSp del">
        <pc:chgData name="Nathália Demetrio" userId="73b6c4bd58836735" providerId="LiveId" clId="{C00AA7F5-0EC5-4656-84E5-B1513740F2F9}" dt="2022-09-28T04:43:35.081" v="3571" actId="47"/>
        <pc:sldMkLst>
          <pc:docMk/>
          <pc:sldMk cId="1625373496" sldId="1377"/>
        </pc:sldMkLst>
        <pc:picChg chg="del">
          <ac:chgData name="Nathália Demetrio" userId="73b6c4bd58836735" providerId="LiveId" clId="{C00AA7F5-0EC5-4656-84E5-B1513740F2F9}" dt="2022-09-27T02:56:29.826" v="1349" actId="478"/>
          <ac:picMkLst>
            <pc:docMk/>
            <pc:sldMk cId="1625373496" sldId="1377"/>
            <ac:picMk id="15" creationId="{7E67A5C4-B390-DEA3-BAC8-3A762FFA753C}"/>
          </ac:picMkLst>
        </pc:picChg>
      </pc:sldChg>
      <pc:sldChg chg="delSp del">
        <pc:chgData name="Nathália Demetrio" userId="73b6c4bd58836735" providerId="LiveId" clId="{C00AA7F5-0EC5-4656-84E5-B1513740F2F9}" dt="2022-09-28T04:04:54.578" v="3270" actId="47"/>
        <pc:sldMkLst>
          <pc:docMk/>
          <pc:sldMk cId="1268364844" sldId="1378"/>
        </pc:sldMkLst>
        <pc:picChg chg="del">
          <ac:chgData name="Nathália Demetrio" userId="73b6c4bd58836735" providerId="LiveId" clId="{C00AA7F5-0EC5-4656-84E5-B1513740F2F9}" dt="2022-09-27T02:56:45.657" v="1351" actId="478"/>
          <ac:picMkLst>
            <pc:docMk/>
            <pc:sldMk cId="1268364844" sldId="1378"/>
            <ac:picMk id="14" creationId="{82EE9BC9-342C-1719-BDEA-A03E6A6D1FC1}"/>
          </ac:picMkLst>
        </pc:picChg>
      </pc:sldChg>
      <pc:sldChg chg="add del">
        <pc:chgData name="Nathália Demetrio" userId="73b6c4bd58836735" providerId="LiveId" clId="{C00AA7F5-0EC5-4656-84E5-B1513740F2F9}" dt="2022-09-27T02:57:08.562" v="1355"/>
        <pc:sldMkLst>
          <pc:docMk/>
          <pc:sldMk cId="1745027241" sldId="1379"/>
        </pc:sldMkLst>
      </pc:sldChg>
      <pc:sldChg chg="delSp del">
        <pc:chgData name="Nathália Demetrio" userId="73b6c4bd58836735" providerId="LiveId" clId="{C00AA7F5-0EC5-4656-84E5-B1513740F2F9}" dt="2022-09-28T02:14:23.076" v="2714" actId="47"/>
        <pc:sldMkLst>
          <pc:docMk/>
          <pc:sldMk cId="3009107508" sldId="1379"/>
        </pc:sldMkLst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02:57:18.928" v="1357" actId="478"/>
          <ac:picMkLst>
            <pc:docMk/>
            <pc:sldMk cId="3009107508" sldId="1379"/>
            <ac:picMk id="13" creationId="{A723EEFB-D196-A5BE-FD8A-C56D5D13060A}"/>
          </ac:picMkLst>
        </pc:picChg>
      </pc:sldChg>
      <pc:sldChg chg="addSp delSp modSp del modAnim">
        <pc:chgData name="Nathália Demetrio" userId="73b6c4bd58836735" providerId="LiveId" clId="{C00AA7F5-0EC5-4656-84E5-B1513740F2F9}" dt="2022-10-14T04:35:08.414" v="19617" actId="47"/>
        <pc:sldMkLst>
          <pc:docMk/>
          <pc:sldMk cId="2440448999" sldId="1380"/>
        </pc:sldMkLst>
        <pc:spChg chg="mod">
          <ac:chgData name="Nathália Demetrio" userId="73b6c4bd58836735" providerId="LiveId" clId="{C00AA7F5-0EC5-4656-84E5-B1513740F2F9}" dt="2022-09-27T03:03:51.480" v="1419" actId="1036"/>
          <ac:spMkLst>
            <pc:docMk/>
            <pc:sldMk cId="2440448999" sldId="1380"/>
            <ac:spMk id="14" creationId="{2CBE260F-70B3-AA2A-49D6-69AF529760D7}"/>
          </ac:spMkLst>
        </pc:spChg>
        <pc:grpChg chg="add 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4" creationId="{2DDABF6D-BC63-4114-7F22-ED80A1C084CD}"/>
          </ac:grpSpMkLst>
        </pc:grpChg>
        <pc:grpChg chg="mod">
          <ac:chgData name="Nathália Demetrio" userId="73b6c4bd58836735" providerId="LiveId" clId="{C00AA7F5-0EC5-4656-84E5-B1513740F2F9}" dt="2022-09-27T03:03:51.480" v="1419" actId="1036"/>
          <ac:grpSpMkLst>
            <pc:docMk/>
            <pc:sldMk cId="2440448999" sldId="1380"/>
            <ac:grpSpMk id="12" creationId="{29B2A788-417F-365A-9C5E-3CE5B110E2F4}"/>
          </ac:grpSpMkLst>
        </pc:grpChg>
        <pc:picChg chg="del">
          <ac:chgData name="Nathália Demetrio" userId="73b6c4bd58836735" providerId="LiveId" clId="{C00AA7F5-0EC5-4656-84E5-B1513740F2F9}" dt="2022-09-27T02:57:36.358" v="1358" actId="478"/>
          <ac:picMkLst>
            <pc:docMk/>
            <pc:sldMk cId="2440448999" sldId="1380"/>
            <ac:picMk id="3" creationId="{D3B217AE-DA1A-A4FE-9D97-D1C92D0BFB74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3" creationId="{444684E4-1AE9-8A2A-C6E4-7EF2289789A6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5" creationId="{68572ABE-501A-0CD4-48A4-338BC3F00893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6" creationId="{2685C4B6-435D-9A6A-E3DB-DE4406DC5E4D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7" creationId="{6EEB0663-008F-37BD-16E2-C77389A45572}"/>
          </ac:picMkLst>
        </pc:picChg>
        <pc:picChg chg="mod">
          <ac:chgData name="Nathália Demetrio" userId="73b6c4bd58836735" providerId="LiveId" clId="{C00AA7F5-0EC5-4656-84E5-B1513740F2F9}" dt="2022-09-27T03:03:51.480" v="1419" actId="1036"/>
          <ac:picMkLst>
            <pc:docMk/>
            <pc:sldMk cId="2440448999" sldId="1380"/>
            <ac:picMk id="18" creationId="{956E702C-5078-8287-CA20-A097C08782E3}"/>
          </ac:picMkLst>
        </pc:picChg>
        <pc:picChg chg="add del mod">
          <ac:chgData name="Nathália Demetrio" userId="73b6c4bd58836735" providerId="LiveId" clId="{C00AA7F5-0EC5-4656-84E5-B1513740F2F9}" dt="2022-09-27T03:03:04.844" v="1404" actId="478"/>
          <ac:picMkLst>
            <pc:docMk/>
            <pc:sldMk cId="2440448999" sldId="1380"/>
            <ac:picMk id="19" creationId="{0E0F048F-168D-62D8-8272-78F6C073A92E}"/>
          </ac:picMkLst>
        </pc:picChg>
        <pc:picChg chg="add mod">
          <ac:chgData name="Nathália Demetrio" userId="73b6c4bd58836735" providerId="LiveId" clId="{C00AA7F5-0EC5-4656-84E5-B1513740F2F9}" dt="2022-09-27T03:03:37.159" v="1409" actId="1038"/>
          <ac:picMkLst>
            <pc:docMk/>
            <pc:sldMk cId="2440448999" sldId="1380"/>
            <ac:picMk id="20" creationId="{1C55F39E-E354-0D29-AC3A-DE5B211EA8A2}"/>
          </ac:picMkLst>
        </pc:picChg>
        <pc:picChg chg="add mod">
          <ac:chgData name="Nathália Demetrio" userId="73b6c4bd58836735" providerId="LiveId" clId="{C00AA7F5-0EC5-4656-84E5-B1513740F2F9}" dt="2022-09-27T03:03:44.416" v="1411" actId="1076"/>
          <ac:picMkLst>
            <pc:docMk/>
            <pc:sldMk cId="2440448999" sldId="1380"/>
            <ac:picMk id="2050" creationId="{FFF9DEA5-62DF-F0FC-AF80-957BF3543040}"/>
          </ac:picMkLst>
        </pc:picChg>
      </pc:sldChg>
      <pc:sldChg chg="addSp delSp modSp add mod modAnim">
        <pc:chgData name="Nathália Demetrio" userId="73b6c4bd58836735" providerId="LiveId" clId="{C00AA7F5-0EC5-4656-84E5-B1513740F2F9}" dt="2022-10-03T00:28:44.166" v="3645" actId="478"/>
        <pc:sldMkLst>
          <pc:docMk/>
          <pc:sldMk cId="3806783661" sldId="1381"/>
        </pc:sldMkLst>
        <pc:spChg chg="mod">
          <ac:chgData name="Nathália Demetrio" userId="73b6c4bd58836735" providerId="LiveId" clId="{C00AA7F5-0EC5-4656-84E5-B1513740F2F9}" dt="2022-09-27T03:45:15.258" v="1849"/>
          <ac:spMkLst>
            <pc:docMk/>
            <pc:sldMk cId="3806783661" sldId="138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7T03:43:27.068" v="1792" actId="1076"/>
          <ac:spMkLst>
            <pc:docMk/>
            <pc:sldMk cId="3806783661" sldId="1381"/>
            <ac:spMk id="8" creationId="{2D1C98FB-F38F-E523-7F06-F2F79574DA93}"/>
          </ac:spMkLst>
        </pc:s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7T03:42:27.831" v="1786" actId="478"/>
          <ac:grpSpMkLst>
            <pc:docMk/>
            <pc:sldMk cId="3806783661" sldId="1381"/>
            <ac:grpSpMk id="52" creationId="{1CFF8118-798A-B6FE-0BCE-2A9E101E314F}"/>
          </ac:grpSpMkLst>
        </pc:grp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3" creationId="{CDB51B7D-365B-37CB-E382-E47B581278AA}"/>
          </ac:picMkLst>
        </pc:picChg>
        <pc:picChg chg="add mod">
          <ac:chgData name="Nathália Demetrio" userId="73b6c4bd58836735" providerId="LiveId" clId="{C00AA7F5-0EC5-4656-84E5-B1513740F2F9}" dt="2022-09-28T02:09:38.334" v="2653" actId="208"/>
          <ac:picMkLst>
            <pc:docMk/>
            <pc:sldMk cId="3806783661" sldId="1381"/>
            <ac:picMk id="4" creationId="{7E4FC3F6-6E6F-ABD4-6923-7C44A120A7F2}"/>
          </ac:picMkLst>
        </pc:picChg>
        <pc:picChg chg="add del mod">
          <ac:chgData name="Nathália Demetrio" userId="73b6c4bd58836735" providerId="LiveId" clId="{C00AA7F5-0EC5-4656-84E5-B1513740F2F9}" dt="2022-09-28T04:15:49.807" v="3305" actId="21"/>
          <ac:picMkLst>
            <pc:docMk/>
            <pc:sldMk cId="3806783661" sldId="1381"/>
            <ac:picMk id="5" creationId="{04317D5E-40D3-C244-FFFA-172ADFD04AEB}"/>
          </ac:picMkLst>
        </pc:picChg>
        <pc:picChg chg="add mod">
          <ac:chgData name="Nathália Demetrio" userId="73b6c4bd58836735" providerId="LiveId" clId="{C00AA7F5-0EC5-4656-84E5-B1513740F2F9}" dt="2022-09-28T02:09:41.010" v="2654" actId="108"/>
          <ac:picMkLst>
            <pc:docMk/>
            <pc:sldMk cId="3806783661" sldId="1381"/>
            <ac:picMk id="6" creationId="{113BB3A7-C0C7-AAD4-B53F-56057F66826C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7" creationId="{882C246E-82A4-A5F2-A562-267136A04F22}"/>
          </ac:picMkLst>
        </pc:picChg>
        <pc:picChg chg="add mod">
          <ac:chgData name="Nathália Demetrio" userId="73b6c4bd58836735" providerId="LiveId" clId="{C00AA7F5-0EC5-4656-84E5-B1513740F2F9}" dt="2022-09-28T04:15:48.757" v="3304" actId="571"/>
          <ac:picMkLst>
            <pc:docMk/>
            <pc:sldMk cId="3806783661" sldId="1381"/>
            <ac:picMk id="9" creationId="{0CDF7643-A7AD-0DDF-D5EF-4C42A13CFEAB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7T03:42:27.831" v="1786" actId="478"/>
          <ac:picMkLst>
            <pc:docMk/>
            <pc:sldMk cId="3806783661" sldId="1381"/>
            <ac:picMk id="51" creationId="{7EEF8217-3EF4-07D7-82AC-6D6BF50973C2}"/>
          </ac:picMkLst>
        </pc:picChg>
        <pc:picChg chg="add del">
          <ac:chgData name="Nathália Demetrio" userId="73b6c4bd58836735" providerId="LiveId" clId="{C00AA7F5-0EC5-4656-84E5-B1513740F2F9}" dt="2022-10-03T00:28:44.166" v="3645" actId="478"/>
          <ac:picMkLst>
            <pc:docMk/>
            <pc:sldMk cId="3806783661" sldId="1381"/>
            <ac:picMk id="1026" creationId="{8642F034-12CF-494B-9ED4-E6E70E6A172E}"/>
          </ac:picMkLst>
        </pc:pic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7T03:42:27.831" v="1786" actId="478"/>
          <ac:cxnSpMkLst>
            <pc:docMk/>
            <pc:sldMk cId="3806783661" sldId="1381"/>
            <ac:cxnSpMk id="4107" creationId="{717A1CEB-FCE5-1EDE-D980-B6740617A659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4:44:21.237" v="19631"/>
        <pc:sldMkLst>
          <pc:docMk/>
          <pc:sldMk cId="1717720192" sldId="1382"/>
        </pc:sldMkLst>
        <pc:spChg chg="mod">
          <ac:chgData name="Nathália Demetrio" userId="73b6c4bd58836735" providerId="LiveId" clId="{C00AA7F5-0EC5-4656-84E5-B1513740F2F9}" dt="2022-09-27T03:45:03.120" v="1848" actId="20577"/>
          <ac:spMkLst>
            <pc:docMk/>
            <pc:sldMk cId="1717720192" sldId="138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09-28T04:13:42.162" v="3286" actId="20577"/>
          <ac:spMkLst>
            <pc:docMk/>
            <pc:sldMk cId="1717720192" sldId="1382"/>
            <ac:spMk id="8" creationId="{2D1C98FB-F38F-E523-7F06-F2F79574DA93}"/>
          </ac:spMkLst>
        </pc:spChg>
        <pc:picChg chg="add mod">
          <ac:chgData name="Nathália Demetrio" userId="73b6c4bd58836735" providerId="LiveId" clId="{C00AA7F5-0EC5-4656-84E5-B1513740F2F9}" dt="2022-09-28T04:16:25.692" v="3315" actId="1076"/>
          <ac:picMkLst>
            <pc:docMk/>
            <pc:sldMk cId="1717720192" sldId="1382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4" creationId="{7E4FC3F6-6E6F-ABD4-6923-7C44A120A7F2}"/>
          </ac:picMkLst>
        </pc:picChg>
        <pc:picChg chg="add mod">
          <ac:chgData name="Nathália Demetrio" userId="73b6c4bd58836735" providerId="LiveId" clId="{C00AA7F5-0EC5-4656-84E5-B1513740F2F9}" dt="2022-09-28T04:16:37.079" v="3318" actId="14100"/>
          <ac:picMkLst>
            <pc:docMk/>
            <pc:sldMk cId="1717720192" sldId="1382"/>
            <ac:picMk id="4" creationId="{AE2E9C0B-2556-10DE-DF35-58DA986F8549}"/>
          </ac:picMkLst>
        </pc:picChg>
        <pc:picChg chg="del">
          <ac:chgData name="Nathália Demetrio" userId="73b6c4bd58836735" providerId="LiveId" clId="{C00AA7F5-0EC5-4656-84E5-B1513740F2F9}" dt="2022-09-27T03:44:32.716" v="1821" actId="478"/>
          <ac:picMkLst>
            <pc:docMk/>
            <pc:sldMk cId="1717720192" sldId="1382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09-28T04:17:10.557" v="3321" actId="21"/>
          <ac:picMkLst>
            <pc:docMk/>
            <pc:sldMk cId="1717720192" sldId="1382"/>
            <ac:picMk id="6" creationId="{BB1DDE23-8B5F-AA8C-4F78-5350284AA787}"/>
          </ac:picMkLst>
        </pc:picChg>
      </pc:sldChg>
      <pc:sldChg chg="delSp del">
        <pc:chgData name="Nathália Demetrio" userId="73b6c4bd58836735" providerId="LiveId" clId="{C00AA7F5-0EC5-4656-84E5-B1513740F2F9}" dt="2022-09-28T04:43:53.933" v="3575" actId="47"/>
        <pc:sldMkLst>
          <pc:docMk/>
          <pc:sldMk cId="83741250" sldId="1383"/>
        </pc:sldMkLst>
        <pc:spChg chg="del">
          <ac:chgData name="Nathália Demetrio" userId="73b6c4bd58836735" providerId="LiveId" clId="{C00AA7F5-0EC5-4656-84E5-B1513740F2F9}" dt="2022-09-27T14:12:53.817" v="2581" actId="478"/>
          <ac:spMkLst>
            <pc:docMk/>
            <pc:sldMk cId="83741250" sldId="1383"/>
            <ac:spMk id="17" creationId="{3374AD8A-2B6E-71E4-825A-A663A6DB4659}"/>
          </ac:spMkLst>
        </pc:spChg>
        <pc:picChg chg="del">
          <ac:chgData name="Nathália Demetrio" userId="73b6c4bd58836735" providerId="LiveId" clId="{C00AA7F5-0EC5-4656-84E5-B1513740F2F9}" dt="2022-09-27T14:12:52.793" v="2580" actId="478"/>
          <ac:picMkLst>
            <pc:docMk/>
            <pc:sldMk cId="83741250" sldId="1383"/>
            <ac:picMk id="16" creationId="{4CFDAC90-5C92-BC38-C30B-1D71DF647548}"/>
          </ac:picMkLst>
        </pc:picChg>
        <pc:picChg chg="del">
          <ac:chgData name="Nathália Demetrio" userId="73b6c4bd58836735" providerId="LiveId" clId="{C00AA7F5-0EC5-4656-84E5-B1513740F2F9}" dt="2022-09-27T14:12:53.817" v="2581" actId="478"/>
          <ac:picMkLst>
            <pc:docMk/>
            <pc:sldMk cId="83741250" sldId="1383"/>
            <ac:picMk id="18" creationId="{EBA65497-D52D-47F6-B691-8C90A2009F23}"/>
          </ac:picMkLst>
        </pc:picChg>
      </pc:sldChg>
      <pc:sldChg chg="addSp delSp modSp add del mod modAnim">
        <pc:chgData name="Nathália Demetrio" userId="73b6c4bd58836735" providerId="LiveId" clId="{C00AA7F5-0EC5-4656-84E5-B1513740F2F9}" dt="2022-09-27T14:09:32.156" v="2546" actId="47"/>
        <pc:sldMkLst>
          <pc:docMk/>
          <pc:sldMk cId="910255057" sldId="1383"/>
        </pc:sldMkLst>
        <pc:spChg chg="mod">
          <ac:chgData name="Nathália Demetrio" userId="73b6c4bd58836735" providerId="LiveId" clId="{C00AA7F5-0EC5-4656-84E5-B1513740F2F9}" dt="2022-09-27T14:01:31.143" v="2481" actId="20577"/>
          <ac:spMkLst>
            <pc:docMk/>
            <pc:sldMk cId="910255057" sldId="13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09-27T14:04:16.350" v="2545" actId="1076"/>
          <ac:spMkLst>
            <pc:docMk/>
            <pc:sldMk cId="910255057" sldId="1383"/>
            <ac:spMk id="18" creationId="{6B66030B-A45F-2EE8-E47C-9BB53147A5F4}"/>
          </ac:spMkLst>
        </pc:spChg>
        <pc:spChg chg="mod">
          <ac:chgData name="Nathália Demetrio" userId="73b6c4bd58836735" providerId="LiveId" clId="{C00AA7F5-0EC5-4656-84E5-B1513740F2F9}" dt="2022-09-27T14:03:26.014" v="2517" actId="1076"/>
          <ac:spMkLst>
            <pc:docMk/>
            <pc:sldMk cId="910255057" sldId="1383"/>
            <ac:spMk id="24" creationId="{B4EF06BA-3C55-B5C6-D356-0C21E7B1A735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25" creationId="{CAEB9E7B-9A20-1A0D-8B40-B83AD1488721}"/>
          </ac:spMkLst>
        </pc:spChg>
        <pc:spChg chg="add del mod">
          <ac:chgData name="Nathália Demetrio" userId="73b6c4bd58836735" providerId="LiveId" clId="{C00AA7F5-0EC5-4656-84E5-B1513740F2F9}" dt="2022-09-27T14:01:47.722" v="2484" actId="478"/>
          <ac:spMkLst>
            <pc:docMk/>
            <pc:sldMk cId="910255057" sldId="1383"/>
            <ac:spMk id="32" creationId="{70449DE9-BB50-E053-44EE-14484F23BD53}"/>
          </ac:spMkLst>
        </pc:spChg>
        <pc:spChg chg="add mod">
          <ac:chgData name="Nathália Demetrio" userId="73b6c4bd58836735" providerId="LiveId" clId="{C00AA7F5-0EC5-4656-84E5-B1513740F2F9}" dt="2022-09-27T14:02:04.615" v="2487" actId="2085"/>
          <ac:spMkLst>
            <pc:docMk/>
            <pc:sldMk cId="910255057" sldId="1383"/>
            <ac:spMk id="33" creationId="{A5A98BB5-6CB3-C3C3-08C4-75EA30ED38C8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09-27T13:52:31.773" v="1913" actId="478"/>
          <ac:spMkLst>
            <pc:docMk/>
            <pc:sldMk cId="910255057" sldId="1383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1" creationId="{B76375A5-7A71-2DDB-B9EB-98AA812A3467}"/>
          </ac:grpSpMkLst>
        </pc:grpChg>
        <pc:grpChg chg="mod">
          <ac:chgData name="Nathália Demetrio" userId="73b6c4bd58836735" providerId="LiveId" clId="{C00AA7F5-0EC5-4656-84E5-B1513740F2F9}" dt="2022-09-27T14:03:26.014" v="2517" actId="1076"/>
          <ac:grpSpMkLst>
            <pc:docMk/>
            <pc:sldMk cId="910255057" sldId="1383"/>
            <ac:grpSpMk id="22" creationId="{FEEB85E6-58DD-8E33-023A-389F2D9366A4}"/>
          </ac:grpSpMkLst>
        </pc:grp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2" creationId="{78D7B8D6-3F02-F26D-A784-8D05B237E763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3" creationId="{A723EEFB-D196-A5BE-FD8A-C56D5D13060A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4" creationId="{82EE9BC9-342C-1719-BDEA-A03E6A6D1FC1}"/>
          </ac:picMkLst>
        </pc:picChg>
        <pc:picChg chg="del">
          <ac:chgData name="Nathália Demetrio" userId="73b6c4bd58836735" providerId="LiveId" clId="{C00AA7F5-0EC5-4656-84E5-B1513740F2F9}" dt="2022-09-27T13:52:31.773" v="1913" actId="478"/>
          <ac:picMkLst>
            <pc:docMk/>
            <pc:sldMk cId="910255057" sldId="1383"/>
            <ac:picMk id="15" creationId="{7E67A5C4-B390-DEA3-BAC8-3A762FFA753C}"/>
          </ac:picMkLst>
        </pc:picChg>
        <pc:picChg chg="add del mod">
          <ac:chgData name="Nathália Demetrio" userId="73b6c4bd58836735" providerId="LiveId" clId="{C00AA7F5-0EC5-4656-84E5-B1513740F2F9}" dt="2022-09-27T13:52:40.160" v="1916" actId="478"/>
          <ac:picMkLst>
            <pc:docMk/>
            <pc:sldMk cId="910255057" sldId="1383"/>
            <ac:picMk id="17" creationId="{F38EC717-12D0-984D-495E-AC15C8245C5D}"/>
          </ac:picMkLst>
        </pc:picChg>
        <pc:picChg chg="add mod">
          <ac:chgData name="Nathália Demetrio" userId="73b6c4bd58836735" providerId="LiveId" clId="{C00AA7F5-0EC5-4656-84E5-B1513740F2F9}" dt="2022-09-27T14:03:11.477" v="2512" actId="1076"/>
          <ac:picMkLst>
            <pc:docMk/>
            <pc:sldMk cId="910255057" sldId="1383"/>
            <ac:picMk id="20" creationId="{9FFF1076-B618-2D25-7E3E-B2FBE57DC72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3" creationId="{EDA0CF4E-8530-CC93-F6D0-D314388F70DB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6" creationId="{90B63A33-E08F-53C1-F20F-9E02B20C61A2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7" creationId="{41404A11-B373-ADF7-1B38-C4A1A19A48F4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8" creationId="{D5AB4DA6-5441-12B8-A46F-D67A7C750B77}"/>
          </ac:picMkLst>
        </pc:picChg>
        <pc:picChg chg="mod">
          <ac:chgData name="Nathália Demetrio" userId="73b6c4bd58836735" providerId="LiveId" clId="{C00AA7F5-0EC5-4656-84E5-B1513740F2F9}" dt="2022-09-27T14:03:26.014" v="2517" actId="1076"/>
          <ac:picMkLst>
            <pc:docMk/>
            <pc:sldMk cId="910255057" sldId="1383"/>
            <ac:picMk id="29" creationId="{3C7FC88E-6649-542A-5C43-078E952906F7}"/>
          </ac:picMkLst>
        </pc:picChg>
        <pc:picChg chg="add del mod">
          <ac:chgData name="Nathália Demetrio" userId="73b6c4bd58836735" providerId="LiveId" clId="{C00AA7F5-0EC5-4656-84E5-B1513740F2F9}" dt="2022-09-27T14:02:07.034" v="2488" actId="478"/>
          <ac:picMkLst>
            <pc:docMk/>
            <pc:sldMk cId="910255057" sldId="1383"/>
            <ac:picMk id="31" creationId="{CAE72A2C-A1C8-3665-E0E0-6D5691BE29A8}"/>
          </ac:picMkLst>
        </pc:picChg>
        <pc:picChg chg="add mod">
          <ac:chgData name="Nathália Demetrio" userId="73b6c4bd58836735" providerId="LiveId" clId="{C00AA7F5-0EC5-4656-84E5-B1513740F2F9}" dt="2022-09-27T14:02:07.344" v="2489"/>
          <ac:picMkLst>
            <pc:docMk/>
            <pc:sldMk cId="910255057" sldId="1383"/>
            <ac:picMk id="34" creationId="{F41A292A-DD85-3186-3120-FE30AC0A343F}"/>
          </ac:picMkLst>
        </pc:picChg>
        <pc:picChg chg="add mod">
          <ac:chgData name="Nathália Demetrio" userId="73b6c4bd58836735" providerId="LiveId" clId="{C00AA7F5-0EC5-4656-84E5-B1513740F2F9}" dt="2022-09-27T14:03:16.869" v="2515" actId="1076"/>
          <ac:picMkLst>
            <pc:docMk/>
            <pc:sldMk cId="910255057" sldId="1383"/>
            <ac:picMk id="35" creationId="{3197229C-456A-4E2D-B9AD-6DB8D3D01860}"/>
          </ac:picMkLst>
        </pc:picChg>
        <pc:picChg chg="add del mod">
          <ac:chgData name="Nathália Demetrio" userId="73b6c4bd58836735" providerId="LiveId" clId="{C00AA7F5-0EC5-4656-84E5-B1513740F2F9}" dt="2022-09-27T14:03:04.121" v="2508" actId="478"/>
          <ac:picMkLst>
            <pc:docMk/>
            <pc:sldMk cId="910255057" sldId="1383"/>
            <ac:picMk id="5122" creationId="{3F6FC76B-BB19-11C4-F44D-D9AE8FDBF040}"/>
          </ac:picMkLst>
        </pc:picChg>
        <pc:picChg chg="add del mod">
          <ac:chgData name="Nathália Demetrio" userId="73b6c4bd58836735" providerId="LiveId" clId="{C00AA7F5-0EC5-4656-84E5-B1513740F2F9}" dt="2022-09-27T14:03:19.421" v="2516" actId="1076"/>
          <ac:picMkLst>
            <pc:docMk/>
            <pc:sldMk cId="910255057" sldId="1383"/>
            <ac:picMk id="5124" creationId="{6E60C7AE-45A8-FB97-40D2-3FAD21AB0160}"/>
          </ac:picMkLst>
        </pc:pic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09-27T13:52:31.773" v="1913" actId="478"/>
          <ac:cxnSpMkLst>
            <pc:docMk/>
            <pc:sldMk cId="910255057" sldId="1383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7T14:12:44.211" v="2578"/>
        <pc:sldMkLst>
          <pc:docMk/>
          <pc:sldMk cId="2525218952" sldId="1383"/>
        </pc:sldMkLst>
      </pc:sldChg>
      <pc:sldChg chg="new del">
        <pc:chgData name="Nathália Demetrio" userId="73b6c4bd58836735" providerId="LiveId" clId="{C00AA7F5-0EC5-4656-84E5-B1513740F2F9}" dt="2022-09-28T02:09:48.324" v="2656" actId="680"/>
        <pc:sldMkLst>
          <pc:docMk/>
          <pc:sldMk cId="3332340826" sldId="1384"/>
        </pc:sldMkLst>
      </pc:sldChg>
      <pc:sldChg chg="add del">
        <pc:chgData name="Nathália Demetrio" userId="73b6c4bd58836735" providerId="LiveId" clId="{C00AA7F5-0EC5-4656-84E5-B1513740F2F9}" dt="2022-09-28T02:11:55.369" v="2660" actId="47"/>
        <pc:sldMkLst>
          <pc:docMk/>
          <pc:sldMk cId="3927085854" sldId="1384"/>
        </pc:sldMkLst>
      </pc:sldChg>
      <pc:sldChg chg="addSp delSp modSp add del mod ord">
        <pc:chgData name="Nathália Demetrio" userId="73b6c4bd58836735" providerId="LiveId" clId="{C00AA7F5-0EC5-4656-84E5-B1513740F2F9}" dt="2022-10-13T01:32:55.066" v="13325" actId="47"/>
        <pc:sldMkLst>
          <pc:docMk/>
          <pc:sldMk cId="2361151093" sldId="1385"/>
        </pc:sldMkLst>
        <pc:spChg chg="mod">
          <ac:chgData name="Nathália Demetrio" userId="73b6c4bd58836735" providerId="LiveId" clId="{C00AA7F5-0EC5-4656-84E5-B1513740F2F9}" dt="2022-09-28T02:12:54.983" v="2665" actId="1076"/>
          <ac:spMkLst>
            <pc:docMk/>
            <pc:sldMk cId="2361151093" sldId="1385"/>
            <ac:spMk id="8" creationId="{6625608F-2111-3FF7-A849-80C15C7106B8}"/>
          </ac:spMkLst>
        </pc:spChg>
        <pc:spChg chg="mod">
          <ac:chgData name="Nathália Demetrio" userId="73b6c4bd58836735" providerId="LiveId" clId="{C00AA7F5-0EC5-4656-84E5-B1513740F2F9}" dt="2022-09-28T02:12:34.122" v="2664" actId="1076"/>
          <ac:spMkLst>
            <pc:docMk/>
            <pc:sldMk cId="2361151093" sldId="1385"/>
            <ac:spMk id="10" creationId="{B80392EA-1109-628F-159E-D7A189EC0452}"/>
          </ac:spMkLst>
        </pc:spChg>
        <pc:spChg chg="mod">
          <ac:chgData name="Nathália Demetrio" userId="73b6c4bd58836735" providerId="LiveId" clId="{C00AA7F5-0EC5-4656-84E5-B1513740F2F9}" dt="2022-10-05T05:24:21.821" v="6144" actId="1076"/>
          <ac:spMkLst>
            <pc:docMk/>
            <pc:sldMk cId="2361151093" sldId="1385"/>
            <ac:spMk id="53" creationId="{68A1FECD-097F-980B-E8E9-D79403A1FB9B}"/>
          </ac:spMkLst>
        </pc:spChg>
        <pc:picChg chg="mod">
          <ac:chgData name="Nathália Demetrio" userId="73b6c4bd58836735" providerId="LiveId" clId="{C00AA7F5-0EC5-4656-84E5-B1513740F2F9}" dt="2022-10-05T04:49:00.876" v="6028" actId="1076"/>
          <ac:picMkLst>
            <pc:docMk/>
            <pc:sldMk cId="2361151093" sldId="1385"/>
            <ac:picMk id="3" creationId="{D3B217AE-DA1A-A4FE-9D97-D1C92D0BFB74}"/>
          </ac:picMkLst>
        </pc:picChg>
        <pc:picChg chg="del mod">
          <ac:chgData name="Nathália Demetrio" userId="73b6c4bd58836735" providerId="LiveId" clId="{C00AA7F5-0EC5-4656-84E5-B1513740F2F9}" dt="2022-10-12T17:47:19.640" v="10603" actId="478"/>
          <ac:picMkLst>
            <pc:docMk/>
            <pc:sldMk cId="2361151093" sldId="138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2" creationId="{78D7B8D6-3F02-F26D-A784-8D05B237E763}"/>
          </ac:picMkLst>
        </pc:picChg>
        <pc:picChg chg="add mod">
          <ac:chgData name="Nathália Demetrio" userId="73b6c4bd58836735" providerId="LiveId" clId="{C00AA7F5-0EC5-4656-84E5-B1513740F2F9}" dt="2022-10-12T17:19:54.330" v="10367" actId="1036"/>
          <ac:picMkLst>
            <pc:docMk/>
            <pc:sldMk cId="2361151093" sldId="1385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2T17:19:58.771" v="10368" actId="478"/>
          <ac:picMkLst>
            <pc:docMk/>
            <pc:sldMk cId="2361151093" sldId="1385"/>
            <ac:picMk id="13" creationId="{08E086D7-290E-4727-9F01-FEB7A71CC9A9}"/>
          </ac:picMkLst>
        </pc:picChg>
        <pc:picChg chg="del">
          <ac:chgData name="Nathália Demetrio" userId="73b6c4bd58836735" providerId="LiveId" clId="{C00AA7F5-0EC5-4656-84E5-B1513740F2F9}" dt="2022-09-28T02:11:52.240" v="2659" actId="478"/>
          <ac:picMkLst>
            <pc:docMk/>
            <pc:sldMk cId="2361151093" sldId="1385"/>
            <ac:picMk id="13" creationId="{A723EEFB-D196-A5BE-FD8A-C56D5D13060A}"/>
          </ac:picMkLst>
        </pc:picChg>
        <pc:picChg chg="add del mod">
          <ac:chgData name="Nathália Demetrio" userId="73b6c4bd58836735" providerId="LiveId" clId="{C00AA7F5-0EC5-4656-84E5-B1513740F2F9}" dt="2022-09-28T02:14:36.165" v="2716" actId="478"/>
          <ac:picMkLst>
            <pc:docMk/>
            <pc:sldMk cId="2361151093" sldId="1385"/>
            <ac:picMk id="14" creationId="{49F362C1-C40C-C201-28E1-79BF2C2D6784}"/>
          </ac:picMkLst>
        </pc:picChg>
        <pc:cxnChg chg="mod">
          <ac:chgData name="Nathália Demetrio" userId="73b6c4bd58836735" providerId="LiveId" clId="{C00AA7F5-0EC5-4656-84E5-B1513740F2F9}" dt="2022-09-28T02:13:19.378" v="2691" actId="14100"/>
          <ac:cxnSpMkLst>
            <pc:docMk/>
            <pc:sldMk cId="2361151093" sldId="1385"/>
            <ac:cxnSpMk id="40" creationId="{ADCF3BE0-1FCA-C165-58F3-225853641D47}"/>
          </ac:cxnSpMkLst>
        </pc:cxnChg>
        <pc:cxnChg chg="mod">
          <ac:chgData name="Nathália Demetrio" userId="73b6c4bd58836735" providerId="LiveId" clId="{C00AA7F5-0EC5-4656-84E5-B1513740F2F9}" dt="2022-09-28T02:13:40.571" v="2701" actId="1038"/>
          <ac:cxnSpMkLst>
            <pc:docMk/>
            <pc:sldMk cId="2361151093" sldId="1385"/>
            <ac:cxnSpMk id="46" creationId="{B8684566-D033-2082-5117-FBC8C61E24B0}"/>
          </ac:cxnSpMkLst>
        </pc:cxnChg>
        <pc:cxnChg chg="mod">
          <ac:chgData name="Nathália Demetrio" userId="73b6c4bd58836735" providerId="LiveId" clId="{C00AA7F5-0EC5-4656-84E5-B1513740F2F9}" dt="2022-09-28T02:12:54.983" v="2665" actId="1076"/>
          <ac:cxnSpMkLst>
            <pc:docMk/>
            <pc:sldMk cId="2361151093" sldId="1385"/>
            <ac:cxnSpMk id="49" creationId="{A8042F4C-EC01-EA0D-C4AF-1AB0B767A212}"/>
          </ac:cxnSpMkLst>
        </pc:cxnChg>
      </pc:sldChg>
      <pc:sldChg chg="delSp modSp del mod">
        <pc:chgData name="Nathália Demetrio" userId="73b6c4bd58836735" providerId="LiveId" clId="{C00AA7F5-0EC5-4656-84E5-B1513740F2F9}" dt="2022-10-13T01:34:19.830" v="13331" actId="47"/>
        <pc:sldMkLst>
          <pc:docMk/>
          <pc:sldMk cId="1285738350" sldId="1386"/>
        </pc:sldMkLst>
        <pc:spChg chg="mod">
          <ac:chgData name="Nathália Demetrio" userId="73b6c4bd58836735" providerId="LiveId" clId="{C00AA7F5-0EC5-4656-84E5-B1513740F2F9}" dt="2022-09-28T02:15:04.678" v="2724" actId="20577"/>
          <ac:spMkLst>
            <pc:docMk/>
            <pc:sldMk cId="1285738350" sldId="1386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09-28T02:14:29.892" v="2715" actId="478"/>
          <ac:picMkLst>
            <pc:docMk/>
            <pc:sldMk cId="1285738350" sldId="1386"/>
            <ac:picMk id="14" creationId="{49F362C1-C40C-C201-28E1-79BF2C2D6784}"/>
          </ac:picMkLst>
        </pc:picChg>
      </pc:sldChg>
      <pc:sldChg chg="add del">
        <pc:chgData name="Nathália Demetrio" userId="73b6c4bd58836735" providerId="LiveId" clId="{C00AA7F5-0EC5-4656-84E5-B1513740F2F9}" dt="2022-09-28T02:14:12.549" v="2713"/>
        <pc:sldMkLst>
          <pc:docMk/>
          <pc:sldMk cId="2717591465" sldId="1386"/>
        </pc:sldMkLst>
      </pc:sldChg>
      <pc:sldChg chg="addSp delSp modSp add del mod modAnim">
        <pc:chgData name="Nathália Demetrio" userId="73b6c4bd58836735" providerId="LiveId" clId="{C00AA7F5-0EC5-4656-84E5-B1513740F2F9}" dt="2022-09-28T02:38:45.110" v="2828" actId="47"/>
        <pc:sldMkLst>
          <pc:docMk/>
          <pc:sldMk cId="816116670" sldId="1387"/>
        </pc:sldMkLst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15:39.575" v="2726" actId="478"/>
          <ac:grpSpMkLst>
            <pc:docMk/>
            <pc:sldMk cId="816116670" sldId="1387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2:32:17.419" v="2788" actId="1076"/>
          <ac:picMkLst>
            <pc:docMk/>
            <pc:sldMk cId="816116670" sldId="1387"/>
            <ac:picMk id="3" creationId="{CE36F821-3F14-6D34-BFEF-BA15A4F86C25}"/>
          </ac:picMkLst>
        </pc:picChg>
        <pc:picChg chg="add del mod">
          <ac:chgData name="Nathália Demetrio" userId="73b6c4bd58836735" providerId="LiveId" clId="{C00AA7F5-0EC5-4656-84E5-B1513740F2F9}" dt="2022-09-28T02:32:28.090" v="2789" actId="21"/>
          <ac:picMkLst>
            <pc:docMk/>
            <pc:sldMk cId="816116670" sldId="1387"/>
            <ac:picMk id="4" creationId="{3A569DBB-6EE9-331F-7DC2-B8781D9C8F17}"/>
          </ac:picMkLst>
        </pc:picChg>
        <pc:picChg chg="add del mod">
          <ac:chgData name="Nathália Demetrio" userId="73b6c4bd58836735" providerId="LiveId" clId="{C00AA7F5-0EC5-4656-84E5-B1513740F2F9}" dt="2022-09-28T02:31:50.497" v="2779" actId="478"/>
          <ac:picMkLst>
            <pc:docMk/>
            <pc:sldMk cId="816116670" sldId="1387"/>
            <ac:picMk id="5" creationId="{7B9EDD7F-1A92-CB70-1B0C-F3186758C720}"/>
          </ac:picMkLst>
        </pc:picChg>
        <pc:picChg chg="add del mod">
          <ac:chgData name="Nathália Demetrio" userId="73b6c4bd58836735" providerId="LiveId" clId="{C00AA7F5-0EC5-4656-84E5-B1513740F2F9}" dt="2022-09-28T02:30:45.305" v="2766" actId="21"/>
          <ac:picMkLst>
            <pc:docMk/>
            <pc:sldMk cId="816116670" sldId="1387"/>
            <ac:picMk id="6" creationId="{B072E60C-D0C4-BF2B-561C-A182516C0C3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15:39.575" v="2726" actId="478"/>
          <ac:picMkLst>
            <pc:docMk/>
            <pc:sldMk cId="816116670" sldId="1387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2:32:13.745" v="2786" actId="478"/>
          <ac:picMkLst>
            <pc:docMk/>
            <pc:sldMk cId="816116670" sldId="1387"/>
            <ac:picMk id="1026" creationId="{110120D5-2CC9-BF48-5883-ABCA6FCE25FE}"/>
          </ac:picMkLst>
        </pc:picChg>
        <pc:picChg chg="add del mod">
          <ac:chgData name="Nathália Demetrio" userId="73b6c4bd58836735" providerId="LiveId" clId="{C00AA7F5-0EC5-4656-84E5-B1513740F2F9}" dt="2022-09-28T02:33:00.024" v="2803" actId="21"/>
          <ac:picMkLst>
            <pc:docMk/>
            <pc:sldMk cId="816116670" sldId="1387"/>
            <ac:picMk id="1028" creationId="{020B6048-C09E-3BFB-2F13-D7530F07CCA8}"/>
          </ac:picMkLst>
        </pc:picChg>
        <pc:picChg chg="add del">
          <ac:chgData name="Nathália Demetrio" userId="73b6c4bd58836735" providerId="LiveId" clId="{C00AA7F5-0EC5-4656-84E5-B1513740F2F9}" dt="2022-09-28T02:30:42.766" v="2764" actId="478"/>
          <ac:picMkLst>
            <pc:docMk/>
            <pc:sldMk cId="816116670" sldId="1387"/>
            <ac:picMk id="1030" creationId="{49A18C05-CF50-0BE9-385B-D498169D2B85}"/>
          </ac:picMkLst>
        </pc:pic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15:39.575" v="2726" actId="478"/>
          <ac:cxnSpMkLst>
            <pc:docMk/>
            <pc:sldMk cId="816116670" sldId="1387"/>
            <ac:cxnSpMk id="4107" creationId="{717A1CEB-FCE5-1EDE-D980-B6740617A659}"/>
          </ac:cxnSpMkLst>
        </pc:cxnChg>
      </pc:sldChg>
      <pc:sldChg chg="addSp delSp modSp add del mod ord modAnim modShow modNotesTx">
        <pc:chgData name="Nathália Demetrio" userId="73b6c4bd58836735" providerId="LiveId" clId="{C00AA7F5-0EC5-4656-84E5-B1513740F2F9}" dt="2022-09-28T04:24:26.591" v="3347" actId="47"/>
        <pc:sldMkLst>
          <pc:docMk/>
          <pc:sldMk cId="1136209497" sldId="1388"/>
        </pc:sldMkLst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19" creationId="{0C1B3721-E4E6-13F1-9659-204854DEA7E0}"/>
          </ac:grpSpMkLst>
        </pc:grpChg>
        <pc:grpChg chg="del">
          <ac:chgData name="Nathália Demetrio" userId="73b6c4bd58836735" providerId="LiveId" clId="{C00AA7F5-0EC5-4656-84E5-B1513740F2F9}" dt="2022-09-28T02:27:50.161" v="2745" actId="478"/>
          <ac:grpSpMkLst>
            <pc:docMk/>
            <pc:sldMk cId="1136209497" sldId="1388"/>
            <ac:grpSpMk id="52" creationId="{1CFF8118-798A-B6FE-0BCE-2A9E101E314F}"/>
          </ac:grpSpMkLst>
        </pc:grpChg>
        <pc:picChg chg="add mod">
          <ac:chgData name="Nathália Demetrio" userId="73b6c4bd58836735" providerId="LiveId" clId="{C00AA7F5-0EC5-4656-84E5-B1513740F2F9}" dt="2022-09-28T03:59:47.272" v="3188" actId="1076"/>
          <ac:picMkLst>
            <pc:docMk/>
            <pc:sldMk cId="1136209497" sldId="1388"/>
            <ac:picMk id="3" creationId="{F5DF2AC5-2948-FE7C-C862-8B86B0E4DCDE}"/>
          </ac:picMkLst>
        </pc:picChg>
        <pc:picChg chg="add del mod">
          <ac:chgData name="Nathália Demetrio" userId="73b6c4bd58836735" providerId="LiveId" clId="{C00AA7F5-0EC5-4656-84E5-B1513740F2F9}" dt="2022-09-28T02:31:36.628" v="2776" actId="478"/>
          <ac:picMkLst>
            <pc:docMk/>
            <pc:sldMk cId="1136209497" sldId="1388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09-28T03:59:43.432" v="3186" actId="478"/>
          <ac:picMkLst>
            <pc:docMk/>
            <pc:sldMk cId="1136209497" sldId="1388"/>
            <ac:picMk id="5" creationId="{195765EA-3F27-741C-C0C6-56D6B13DEFA2}"/>
          </ac:picMkLst>
        </pc:picChg>
        <pc:picChg chg="add del mod">
          <ac:chgData name="Nathália Demetrio" userId="73b6c4bd58836735" providerId="LiveId" clId="{C00AA7F5-0EC5-4656-84E5-B1513740F2F9}" dt="2022-09-28T03:58:57.977" v="3179" actId="478"/>
          <ac:picMkLst>
            <pc:docMk/>
            <pc:sldMk cId="1136209497" sldId="1388"/>
            <ac:picMk id="6" creationId="{B6894487-CF22-A556-873E-D24466994BA7}"/>
          </ac:picMkLst>
        </pc:picChg>
        <pc:picChg chg="add del mod modCrop">
          <ac:chgData name="Nathália Demetrio" userId="73b6c4bd58836735" providerId="LiveId" clId="{C00AA7F5-0EC5-4656-84E5-B1513740F2F9}" dt="2022-09-28T03:59:18.597" v="3180" actId="21"/>
          <ac:picMkLst>
            <pc:docMk/>
            <pc:sldMk cId="1136209497" sldId="1388"/>
            <ac:picMk id="7" creationId="{A37CD9FE-8187-6B82-9830-AA33CA544E00}"/>
          </ac:picMkLst>
        </pc:picChg>
        <pc:picChg chg="add del mod modCrop">
          <ac:chgData name="Nathália Demetrio" userId="73b6c4bd58836735" providerId="LiveId" clId="{C00AA7F5-0EC5-4656-84E5-B1513740F2F9}" dt="2022-09-28T04:00:02.088" v="3190" actId="21"/>
          <ac:picMkLst>
            <pc:docMk/>
            <pc:sldMk cId="1136209497" sldId="1388"/>
            <ac:picMk id="8" creationId="{28989EEC-5B49-21A4-DA45-835572918C7F}"/>
          </ac:picMkLst>
        </pc:picChg>
        <pc:picChg chg="add del mod">
          <ac:chgData name="Nathália Demetrio" userId="73b6c4bd58836735" providerId="LiveId" clId="{C00AA7F5-0EC5-4656-84E5-B1513740F2F9}" dt="2022-09-28T02:37:46.134" v="2824" actId="478"/>
          <ac:picMkLst>
            <pc:docMk/>
            <pc:sldMk cId="1136209497" sldId="1388"/>
            <ac:picMk id="9" creationId="{F8584DEF-C03C-739C-E2D0-BBF5BA6B6BF6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36" creationId="{4CF3236E-AC17-04F8-76F7-BB7C861F94A4}"/>
          </ac:picMkLst>
        </pc:picChg>
        <pc:picChg chg="del">
          <ac:chgData name="Nathália Demetrio" userId="73b6c4bd58836735" providerId="LiveId" clId="{C00AA7F5-0EC5-4656-84E5-B1513740F2F9}" dt="2022-09-28T02:27:50.161" v="2745" actId="478"/>
          <ac:picMkLst>
            <pc:docMk/>
            <pc:sldMk cId="1136209497" sldId="1388"/>
            <ac:picMk id="51" creationId="{7EEF8217-3EF4-07D7-82AC-6D6BF50973C2}"/>
          </ac:picMkLst>
        </pc:picChg>
        <pc:picChg chg="add del mod">
          <ac:chgData name="Nathália Demetrio" userId="73b6c4bd58836735" providerId="LiveId" clId="{C00AA7F5-0EC5-4656-84E5-B1513740F2F9}" dt="2022-09-28T03:41:59.450" v="3149" actId="478"/>
          <ac:picMkLst>
            <pc:docMk/>
            <pc:sldMk cId="1136209497" sldId="1388"/>
            <ac:picMk id="4098" creationId="{A7D6A88C-09C2-A5C0-BFB6-24C45ADC7927}"/>
          </ac:picMkLst>
        </pc:pic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27:50.161" v="2745" actId="478"/>
          <ac:cxnSpMkLst>
            <pc:docMk/>
            <pc:sldMk cId="1136209497" sldId="1388"/>
            <ac:cxnSpMk id="4107" creationId="{717A1CEB-FCE5-1EDE-D980-B6740617A659}"/>
          </ac:cxnSpMkLst>
        </pc:cxnChg>
      </pc:sldChg>
      <pc:sldChg chg="delSp modSp add del mod ord">
        <pc:chgData name="Nathália Demetrio" userId="73b6c4bd58836735" providerId="LiveId" clId="{C00AA7F5-0EC5-4656-84E5-B1513740F2F9}" dt="2022-10-14T03:07:47.661" v="18601" actId="47"/>
        <pc:sldMkLst>
          <pc:docMk/>
          <pc:sldMk cId="1371822736" sldId="1389"/>
        </pc:sldMkLst>
        <pc:spChg chg="mod">
          <ac:chgData name="Nathália Demetrio" userId="73b6c4bd58836735" providerId="LiveId" clId="{C00AA7F5-0EC5-4656-84E5-B1513740F2F9}" dt="2022-09-28T04:41:02.784" v="3554" actId="5793"/>
          <ac:spMkLst>
            <pc:docMk/>
            <pc:sldMk cId="1371822736" sldId="138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09-28T02:31:30.528" v="2775" actId="478"/>
          <ac:picMkLst>
            <pc:docMk/>
            <pc:sldMk cId="1371822736" sldId="1389"/>
            <ac:picMk id="3" creationId="{F5DF2AC5-2948-FE7C-C862-8B86B0E4DCDE}"/>
          </ac:picMkLst>
        </pc:picChg>
        <pc:picChg chg="mod">
          <ac:chgData name="Nathália Demetrio" userId="73b6c4bd58836735" providerId="LiveId" clId="{C00AA7F5-0EC5-4656-84E5-B1513740F2F9}" dt="2022-09-28T04:18:47.199" v="3336" actId="1076"/>
          <ac:picMkLst>
            <pc:docMk/>
            <pc:sldMk cId="1371822736" sldId="1389"/>
            <ac:picMk id="4" creationId="{A4F83A42-287B-F4C2-77FC-33425B9440C6}"/>
          </ac:picMkLst>
        </pc:picChg>
      </pc:sldChg>
      <pc:sldChg chg="addSp delSp modSp add del mod modAnim modNotesTx">
        <pc:chgData name="Nathália Demetrio" userId="73b6c4bd58836735" providerId="LiveId" clId="{C00AA7F5-0EC5-4656-84E5-B1513740F2F9}" dt="2022-10-09T13:25:15.300" v="8967" actId="47"/>
        <pc:sldMkLst>
          <pc:docMk/>
          <pc:sldMk cId="169120042" sldId="1390"/>
        </pc:sldMkLst>
        <pc:spChg chg="mod">
          <ac:chgData name="Nathália Demetrio" userId="73b6c4bd58836735" providerId="LiveId" clId="{C00AA7F5-0EC5-4656-84E5-B1513740F2F9}" dt="2022-09-28T03:42:20.369" v="3173" actId="20577"/>
          <ac:spMkLst>
            <pc:docMk/>
            <pc:sldMk cId="169120042" sldId="1390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09-28T03:32:41.602" v="2989" actId="478"/>
          <ac:spMkLst>
            <pc:docMk/>
            <pc:sldMk cId="169120042" sldId="1390"/>
            <ac:spMk id="5" creationId="{0B7708A2-5F98-5697-BE10-4C43D73446E3}"/>
          </ac:spMkLst>
        </pc:spChg>
        <pc:spChg chg="add del mod">
          <ac:chgData name="Nathália Demetrio" userId="73b6c4bd58836735" providerId="LiveId" clId="{C00AA7F5-0EC5-4656-84E5-B1513740F2F9}" dt="2022-10-05T04:04:42.424" v="5939" actId="478"/>
          <ac:spMkLst>
            <pc:docMk/>
            <pc:sldMk cId="169120042" sldId="1390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8" creationId="{79E169E2-5EDC-3366-BDE6-2DD482E33B7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9" creationId="{343B538B-FC41-71EE-F38C-820D5259635E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05T04:04:58.410" v="5941" actId="207"/>
          <ac:spMkLst>
            <pc:docMk/>
            <pc:sldMk cId="169120042" sldId="1390"/>
            <ac:spMk id="17" creationId="{34718A9F-FE80-5B1B-B32C-9890ABAE052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19" creationId="{7577EB9A-9267-C2D3-3AB3-B43DA1C95A46}"/>
          </ac:spMkLst>
        </pc:spChg>
        <pc:spChg chg="add del mod">
          <ac:chgData name="Nathália Demetrio" userId="73b6c4bd58836735" providerId="LiveId" clId="{C00AA7F5-0EC5-4656-84E5-B1513740F2F9}" dt="2022-10-05T04:03:06.594" v="5932" actId="478"/>
          <ac:spMkLst>
            <pc:docMk/>
            <pc:sldMk cId="169120042" sldId="1390"/>
            <ac:spMk id="20" creationId="{E811B32B-DB1C-67D4-32B7-4A59282B6A1D}"/>
          </ac:spMkLst>
        </pc:spChg>
        <pc:spChg chg="add del mod">
          <ac:chgData name="Nathália Demetrio" userId="73b6c4bd58836735" providerId="LiveId" clId="{C00AA7F5-0EC5-4656-84E5-B1513740F2F9}" dt="2022-10-05T04:03:12.737" v="5933" actId="478"/>
          <ac:spMkLst>
            <pc:docMk/>
            <pc:sldMk cId="169120042" sldId="1390"/>
            <ac:spMk id="21" creationId="{64394391-5044-5C63-B3E2-75E156B45884}"/>
          </ac:spMkLst>
        </pc:spChg>
        <pc:spChg chg="add mod">
          <ac:chgData name="Nathália Demetrio" userId="73b6c4bd58836735" providerId="LiveId" clId="{C00AA7F5-0EC5-4656-84E5-B1513740F2F9}" dt="2022-10-05T04:05:40.932" v="5945" actId="207"/>
          <ac:spMkLst>
            <pc:docMk/>
            <pc:sldMk cId="169120042" sldId="1390"/>
            <ac:spMk id="22" creationId="{8AE3FB7D-022F-43E2-1E9E-13C71B46E798}"/>
          </ac:spMkLst>
        </pc:spChg>
        <pc:spChg chg="add del mod">
          <ac:chgData name="Nathália Demetrio" userId="73b6c4bd58836735" providerId="LiveId" clId="{C00AA7F5-0EC5-4656-84E5-B1513740F2F9}" dt="2022-10-03T03:48:58.006" v="5191" actId="478"/>
          <ac:spMkLst>
            <pc:docMk/>
            <pc:sldMk cId="169120042" sldId="1390"/>
            <ac:spMk id="25" creationId="{05F36FD2-600C-3A14-1E90-88F0596FDD7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26" creationId="{04A7DB13-5EBE-A0EC-0EA7-CB0E56D9EBF3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7" creationId="{968CB57F-DA53-4594-2660-884EA8E84521}"/>
          </ac:spMkLst>
        </pc:spChg>
        <pc:spChg chg="add mod">
          <ac:chgData name="Nathália Demetrio" userId="73b6c4bd58836735" providerId="LiveId" clId="{C00AA7F5-0EC5-4656-84E5-B1513740F2F9}" dt="2022-10-05T04:04:26.307" v="5938" actId="207"/>
          <ac:spMkLst>
            <pc:docMk/>
            <pc:sldMk cId="169120042" sldId="1390"/>
            <ac:spMk id="28" creationId="{60D0E8DB-F948-3EF5-1333-EB2551D82847}"/>
          </ac:spMkLst>
        </pc:spChg>
        <pc:spChg chg="add mod">
          <ac:chgData name="Nathália Demetrio" userId="73b6c4bd58836735" providerId="LiveId" clId="{C00AA7F5-0EC5-4656-84E5-B1513740F2F9}" dt="2022-10-05T04:05:32.967" v="5944" actId="207"/>
          <ac:spMkLst>
            <pc:docMk/>
            <pc:sldMk cId="169120042" sldId="1390"/>
            <ac:spMk id="29" creationId="{56820CDE-0D2D-D868-699C-CAE84713A1A7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0" creationId="{BEA32F25-37FD-D950-3F4C-111106BF145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1" creationId="{F30DEAC8-0B6D-BFDC-6AF2-398A532FF5F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2" creationId="{7D7301FE-7155-62EE-40B5-5F5346962220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2" creationId="{F5747398-3F5E-260E-F2C6-42F567242F01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3" creationId="{461DFCDF-15DD-0E69-87ED-FCE28DCF06E9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4" creationId="{E18CEEB5-A8A7-CDCD-A56A-0654AA9C1C02}"/>
          </ac:spMkLst>
        </pc:spChg>
        <pc:spChg chg="add del mod">
          <ac:chgData name="Nathália Demetrio" userId="73b6c4bd58836735" providerId="LiveId" clId="{C00AA7F5-0EC5-4656-84E5-B1513740F2F9}" dt="2022-10-03T03:12:19.264" v="3912"/>
          <ac:spMkLst>
            <pc:docMk/>
            <pc:sldMk cId="169120042" sldId="1390"/>
            <ac:spMk id="35" creationId="{7952E56A-EB5C-3732-E527-57C0FC5725B2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6" creationId="{B54BF9AF-02A7-6A1D-5BFB-3CDF96089ECE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7" creationId="{C22CB5E2-D4CD-CED9-C3C1-5EC1D71C73E8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8" creationId="{161CF804-81A8-DBC4-BCA1-740A91D46A56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8" creationId="{C29FB65D-78BB-A2F3-4989-EF195BAA06FA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39" creationId="{AD8131C3-93DA-061F-9FC2-23D5C8E7E66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39" creationId="{D9FB4346-5C0F-AC86-11FA-D4100213285F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0" creationId="{6AE2F7F9-7938-47F3-4647-91E77661D77C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0" creationId="{AA1EC5F1-FF64-8C72-B6B9-4545A07CE989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1" creationId="{B8E889EB-8493-0788-941C-220BB0D4B969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1" creationId="{CDD45539-01B8-8BF8-473F-798940C730D0}"/>
          </ac:spMkLst>
        </pc:spChg>
        <pc:spChg chg="add mod">
          <ac:chgData name="Nathália Demetrio" userId="73b6c4bd58836735" providerId="LiveId" clId="{C00AA7F5-0EC5-4656-84E5-B1513740F2F9}" dt="2022-10-05T04:07:41.224" v="5957" actId="555"/>
          <ac:spMkLst>
            <pc:docMk/>
            <pc:sldMk cId="169120042" sldId="1390"/>
            <ac:spMk id="42" creationId="{3000D89F-2DCB-358A-AA66-821E6E286E87}"/>
          </ac:spMkLst>
        </pc:spChg>
        <pc:spChg chg="add del mod">
          <ac:chgData name="Nathália Demetrio" userId="73b6c4bd58836735" providerId="LiveId" clId="{C00AA7F5-0EC5-4656-84E5-B1513740F2F9}" dt="2022-09-28T03:39:14.625" v="3131" actId="478"/>
          <ac:spMkLst>
            <pc:docMk/>
            <pc:sldMk cId="169120042" sldId="1390"/>
            <ac:spMk id="42" creationId="{DB4C9088-D698-5EDD-7E62-FE260B130A80}"/>
          </ac:spMkLst>
        </pc:spChg>
        <pc:spChg chg="add del mod">
          <ac:chgData name="Nathália Demetrio" userId="73b6c4bd58836735" providerId="LiveId" clId="{C00AA7F5-0EC5-4656-84E5-B1513740F2F9}" dt="2022-10-03T03:10:52.293" v="3896" actId="478"/>
          <ac:spMkLst>
            <pc:docMk/>
            <pc:sldMk cId="169120042" sldId="1390"/>
            <ac:spMk id="46" creationId="{1CB4649D-FB31-1EAD-C113-745753C9865E}"/>
          </ac:spMkLst>
        </pc:spChg>
        <pc:spChg chg="add del mod">
          <ac:chgData name="Nathália Demetrio" userId="73b6c4bd58836735" providerId="LiveId" clId="{C00AA7F5-0EC5-4656-84E5-B1513740F2F9}" dt="2022-10-03T03:34:22.899" v="4543" actId="478"/>
          <ac:spMkLst>
            <pc:docMk/>
            <pc:sldMk cId="169120042" sldId="1390"/>
            <ac:spMk id="47" creationId="{B9F374C3-E645-D67D-482F-4186ADCEFACF}"/>
          </ac:spMkLst>
        </pc:spChg>
        <pc:spChg chg="mod">
          <ac:chgData name="Nathália Demetrio" userId="73b6c4bd58836735" providerId="LiveId" clId="{C00AA7F5-0EC5-4656-84E5-B1513740F2F9}" dt="2022-10-05T04:01:40.131" v="5921" actId="1036"/>
          <ac:spMkLst>
            <pc:docMk/>
            <pc:sldMk cId="169120042" sldId="1390"/>
            <ac:spMk id="51" creationId="{D266D3D1-9404-EE46-D088-6746D4F3321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56" creationId="{730E7523-264D-78DC-B0CF-D98772C20CFD}"/>
          </ac:spMkLst>
        </pc:spChg>
        <pc:spChg chg="add del mod ord">
          <ac:chgData name="Nathália Demetrio" userId="73b6c4bd58836735" providerId="LiveId" clId="{C00AA7F5-0EC5-4656-84E5-B1513740F2F9}" dt="2022-10-03T03:32:25.372" v="4490" actId="478"/>
          <ac:spMkLst>
            <pc:docMk/>
            <pc:sldMk cId="169120042" sldId="1390"/>
            <ac:spMk id="57" creationId="{BA736653-8FD9-5C3D-D7B4-9B508DCE53D6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59" creationId="{33F0F03E-B02E-3E9E-66E5-247C2531BA95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0" creationId="{10C3882C-A742-088F-F584-27E5C6C0337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1" creationId="{63245F07-FF5C-9676-7CD6-B2CE71F33D4D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2" creationId="{979A2CDF-A932-E3C4-488A-9909F25481B2}"/>
          </ac:spMkLst>
        </pc:spChg>
        <pc:spChg chg="add del mod">
          <ac:chgData name="Nathália Demetrio" userId="73b6c4bd58836735" providerId="LiveId" clId="{C00AA7F5-0EC5-4656-84E5-B1513740F2F9}" dt="2022-10-03T03:45:49.771" v="5101" actId="478"/>
          <ac:spMkLst>
            <pc:docMk/>
            <pc:sldMk cId="169120042" sldId="1390"/>
            <ac:spMk id="63" creationId="{0B52382F-0FD3-96F6-6F64-2B9D45987D6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4" creationId="{BBC08C53-0F90-4E7B-C24B-336131F0D99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5" creationId="{746A1981-CFFF-36DF-EEF2-8C0E1F0FC55F}"/>
          </ac:spMkLst>
        </pc:spChg>
        <pc:spChg chg="add del mod">
          <ac:chgData name="Nathália Demetrio" userId="73b6c4bd58836735" providerId="LiveId" clId="{C00AA7F5-0EC5-4656-84E5-B1513740F2F9}" dt="2022-10-03T03:23:15.494" v="4224" actId="478"/>
          <ac:spMkLst>
            <pc:docMk/>
            <pc:sldMk cId="169120042" sldId="1390"/>
            <ac:spMk id="66" creationId="{39B1387B-B5B4-D2CD-BB4B-AADE2310E483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7" creationId="{88683822-30B5-AA6D-FFC2-47171811147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68" creationId="{8BB58FCA-9485-57A0-678D-158AF67BE05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69" creationId="{04765855-7852-5211-0D23-AD35D1867EE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0" creationId="{9BFFCF43-D932-B648-1E7A-187C6E2E501A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1" creationId="{DCDCD344-DA80-0048-8E82-94000934F87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2" creationId="{36968056-1876-6FAA-2F91-55CB10BBCF8C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3" creationId="{27A02875-61A5-F278-EFAA-4F18506E3792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4" creationId="{1A6FB7D7-1393-952E-D5EB-29450BF10CD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5" creationId="{B30988BD-0002-D02F-33DE-22BC0868D2F3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6" creationId="{226EC54E-DD41-A282-171F-9816E95FD38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7" creationId="{0D352466-4DCE-5CFB-36B2-43ED653C65B1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8" creationId="{335A52E4-0806-1D4A-6CF7-20FDBB193DB8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79" creationId="{BB011DBD-3967-A336-8429-3F6FA5B7C53E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0" creationId="{9801A3E3-541C-0817-A36F-94DE2D54F637}"/>
          </ac:spMkLst>
        </pc:spChg>
        <pc:spChg chg="add del mod">
          <ac:chgData name="Nathália Demetrio" userId="73b6c4bd58836735" providerId="LiveId" clId="{C00AA7F5-0EC5-4656-84E5-B1513740F2F9}" dt="2022-10-03T03:33:00.468" v="4498" actId="478"/>
          <ac:spMkLst>
            <pc:docMk/>
            <pc:sldMk cId="169120042" sldId="1390"/>
            <ac:spMk id="81" creationId="{8795F6D3-17F1-EAC1-AF0F-E274FF85EDA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2" creationId="{8CD57DBD-EB4E-D527-3EC2-FB98701C7EC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3" creationId="{A7ECFF87-3E22-1A04-FA1C-0954112CA5E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4" creationId="{A6A3B733-1AC3-0BD0-D325-A61C7B38BC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5" creationId="{6C825B75-20DA-BD9B-17A4-11D8DAAA2748}"/>
          </ac:spMkLst>
        </pc:spChg>
        <pc:spChg chg="add del mod">
          <ac:chgData name="Nathália Demetrio" userId="73b6c4bd58836735" providerId="LiveId" clId="{C00AA7F5-0EC5-4656-84E5-B1513740F2F9}" dt="2022-10-03T03:46:03.395" v="5104" actId="478"/>
          <ac:spMkLst>
            <pc:docMk/>
            <pc:sldMk cId="169120042" sldId="1390"/>
            <ac:spMk id="86" creationId="{9DB08E18-7D9D-3C36-062A-ADB58B341AFE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7" creationId="{0C002825-9CD8-B7D4-E88A-C0265CF3FF5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8" creationId="{37C48490-3C52-1A4A-124B-063DCE1CE958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89" creationId="{7CFCAED1-2E1B-1FE2-54A9-79B91E4D558F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0" creationId="{901A3A83-CFDD-1B59-FC24-73CB22916E5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1" creationId="{423995D2-D816-96C9-3273-DBC41DE8539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2" creationId="{21D7724A-A9D9-25F3-2ACD-116EC2917366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3" creationId="{AD6553D9-35AC-22CA-90C9-D7C4053691E4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4" creationId="{69D439BE-E935-5BA3-F91E-8F77E2EEA405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5" creationId="{F1762713-51C9-D93E-C9CF-9624B49C4121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6" creationId="{190FFA5D-A2F7-A211-BD99-80257D933349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7" creationId="{EDBAC475-1D0E-6505-084F-A698994C71B0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98" creationId="{A137218E-F584-5ADC-2F5A-7C2C23D12A7E}"/>
          </ac:spMkLst>
        </pc:spChg>
        <pc:spChg chg="add del mod">
          <ac:chgData name="Nathália Demetrio" userId="73b6c4bd58836735" providerId="LiveId" clId="{C00AA7F5-0EC5-4656-84E5-B1513740F2F9}" dt="2022-10-03T03:33:49.300" v="4522" actId="478"/>
          <ac:spMkLst>
            <pc:docMk/>
            <pc:sldMk cId="169120042" sldId="1390"/>
            <ac:spMk id="99" creationId="{59DF1E5A-27CD-ACBD-4918-5B71A5C5FF2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0" creationId="{9B24AE89-6DEA-7E38-9B5F-F64BF0878ABC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1" creationId="{130362FF-F340-DB4A-FD1A-809DE8DF26EB}"/>
          </ac:spMkLst>
        </pc:spChg>
        <pc:spChg chg="add del mod or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2" creationId="{F6361C96-B00B-4EC0-830D-229779C578B7}"/>
          </ac:spMkLst>
        </pc:spChg>
        <pc:spChg chg="add del mod">
          <ac:chgData name="Nathália Demetrio" userId="73b6c4bd58836735" providerId="LiveId" clId="{C00AA7F5-0EC5-4656-84E5-B1513740F2F9}" dt="2022-10-03T04:07:42.962" v="5490" actId="478"/>
          <ac:spMkLst>
            <pc:docMk/>
            <pc:sldMk cId="169120042" sldId="1390"/>
            <ac:spMk id="103" creationId="{00E95A01-5807-BE38-B298-4E79CB637734}"/>
          </ac:spMkLst>
        </pc:spChg>
        <pc:spChg chg="add del mod ord">
          <ac:chgData name="Nathália Demetrio" userId="73b6c4bd58836735" providerId="LiveId" clId="{C00AA7F5-0EC5-4656-84E5-B1513740F2F9}" dt="2022-10-03T04:08:10.769" v="5520" actId="478"/>
          <ac:spMkLst>
            <pc:docMk/>
            <pc:sldMk cId="169120042" sldId="1390"/>
            <ac:spMk id="104" creationId="{4E1E1A3D-D1CF-D887-CCF0-1B83972038CB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5" creationId="{4581E1BA-DBB8-8A47-5ADB-442AD2941FCD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6" creationId="{54A98080-532C-E25B-8036-5F0481BE0C28}"/>
          </ac:spMkLst>
        </pc:spChg>
        <pc:spChg chg="add mod">
          <ac:chgData name="Nathália Demetrio" userId="73b6c4bd58836735" providerId="LiveId" clId="{C00AA7F5-0EC5-4656-84E5-B1513740F2F9}" dt="2022-10-05T04:00:26.349" v="5877" actId="207"/>
          <ac:spMkLst>
            <pc:docMk/>
            <pc:sldMk cId="169120042" sldId="1390"/>
            <ac:spMk id="107" creationId="{3697491E-D9DE-90AE-389C-CBB2DBD8C19A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08" creationId="{D9DE262B-BE41-459D-DE3A-40FFCFE8D18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09" creationId="{06FB1F42-6557-ACC7-7086-736662D0AD1B}"/>
          </ac:spMkLst>
        </pc:spChg>
        <pc:spChg chg="add mod">
          <ac:chgData name="Nathália Demetrio" userId="73b6c4bd58836735" providerId="LiveId" clId="{C00AA7F5-0EC5-4656-84E5-B1513740F2F9}" dt="2022-10-05T04:07:05.152" v="5952" actId="207"/>
          <ac:spMkLst>
            <pc:docMk/>
            <pc:sldMk cId="169120042" sldId="1390"/>
            <ac:spMk id="110" creationId="{1304AB8C-F46F-4082-F735-C13929869888}"/>
          </ac:spMkLst>
        </pc:spChg>
        <pc:spChg chg="add mod">
          <ac:chgData name="Nathália Demetrio" userId="73b6c4bd58836735" providerId="LiveId" clId="{C00AA7F5-0EC5-4656-84E5-B1513740F2F9}" dt="2022-10-05T04:00:19.730" v="5876" actId="2085"/>
          <ac:spMkLst>
            <pc:docMk/>
            <pc:sldMk cId="169120042" sldId="1390"/>
            <ac:spMk id="111" creationId="{D5DDB9A5-4D2A-622D-B336-50634E1D90E1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2" creationId="{0B373C7D-B6AC-8603-CB56-41626ECC9D4A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3" creationId="{7E6BEAE5-96A8-3FCE-312E-72B2BEAC7CE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4" creationId="{5FA57FCD-0382-E689-CB8B-85465C910C05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5" creationId="{C192E7C8-319A-3B5E-B0AC-FC2261ECE1FC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6" creationId="{8D17307F-263E-D9E7-4D97-B34D2CA9376E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7" creationId="{D247BDA3-87E1-6B9C-8310-1BC49B27C0C2}"/>
          </ac:spMkLst>
        </pc:spChg>
        <pc:spChg chg="add mod">
          <ac:chgData name="Nathália Demetrio" userId="73b6c4bd58836735" providerId="LiveId" clId="{C00AA7F5-0EC5-4656-84E5-B1513740F2F9}" dt="2022-10-05T04:07:34.001" v="5956" actId="1036"/>
          <ac:spMkLst>
            <pc:docMk/>
            <pc:sldMk cId="169120042" sldId="1390"/>
            <ac:spMk id="118" creationId="{260CB07D-C1B2-83A1-4323-CD48EF0CC70D}"/>
          </ac:spMkLst>
        </pc:spChg>
        <pc:grpChg chg="add mod">
          <ac:chgData name="Nathália Demetrio" userId="73b6c4bd58836735" providerId="LiveId" clId="{C00AA7F5-0EC5-4656-84E5-B1513740F2F9}" dt="2022-09-28T03:29:58.085" v="2897" actId="164"/>
          <ac:grpSpMkLst>
            <pc:docMk/>
            <pc:sldMk cId="169120042" sldId="1390"/>
            <ac:grpSpMk id="8" creationId="{56672FA1-67B9-8CEA-7B40-926BAEA8BCEA}"/>
          </ac:grpSpMkLst>
        </pc:grpChg>
        <pc:grpChg chg="add mod">
          <ac:chgData name="Nathália Demetrio" userId="73b6c4bd58836735" providerId="LiveId" clId="{C00AA7F5-0EC5-4656-84E5-B1513740F2F9}" dt="2022-10-03T04:07:48.817" v="5511" actId="1035"/>
          <ac:grpSpMkLst>
            <pc:docMk/>
            <pc:sldMk cId="169120042" sldId="1390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19" creationId="{0C1B3721-E4E6-13F1-9659-204854DEA7E0}"/>
          </ac:grpSpMkLst>
        </pc:grpChg>
        <pc:grpChg chg="add 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5T04:01:40.131" v="5921" actId="1036"/>
          <ac:grpSpMkLst>
            <pc:docMk/>
            <pc:sldMk cId="169120042" sldId="1390"/>
            <ac:grpSpMk id="49" creationId="{BDD69F04-B374-8A8A-CD49-6D6D167F7657}"/>
          </ac:grpSpMkLst>
        </pc:grpChg>
        <pc:grpChg chg="del">
          <ac:chgData name="Nathália Demetrio" userId="73b6c4bd58836735" providerId="LiveId" clId="{C00AA7F5-0EC5-4656-84E5-B1513740F2F9}" dt="2022-09-28T02:49:00.408" v="2866" actId="478"/>
          <ac:grpSpMkLst>
            <pc:docMk/>
            <pc:sldMk cId="169120042" sldId="1390"/>
            <ac:grpSpMk id="52" creationId="{1CFF8118-798A-B6FE-0BCE-2A9E101E314F}"/>
          </ac:grpSpMkLst>
        </pc:grpChg>
        <pc:graphicFrameChg chg="add del modGraphic">
          <ac:chgData name="Nathália Demetrio" userId="73b6c4bd58836735" providerId="LiveId" clId="{C00AA7F5-0EC5-4656-84E5-B1513740F2F9}" dt="2022-10-03T03:20:58.165" v="4146" actId="478"/>
          <ac:graphicFrameMkLst>
            <pc:docMk/>
            <pc:sldMk cId="169120042" sldId="1390"/>
            <ac:graphicFrameMk id="58" creationId="{9CDD75A7-39A3-F3C9-3502-3E916BDF769D}"/>
          </ac:graphicFrameMkLst>
        </pc:graphicFrameChg>
        <pc:picChg chg="add del mod">
          <ac:chgData name="Nathália Demetrio" userId="73b6c4bd58836735" providerId="LiveId" clId="{C00AA7F5-0EC5-4656-84E5-B1513740F2F9}" dt="2022-10-03T02:21:51.539" v="3836" actId="21"/>
          <ac:picMkLst>
            <pc:docMk/>
            <pc:sldMk cId="169120042" sldId="1390"/>
            <ac:picMk id="3" creationId="{50192AE4-228C-A20A-8B53-6AE5079F45F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4" creationId="{3F8591AC-285A-65AA-2D58-16AF2691D83E}"/>
          </ac:picMkLst>
        </pc:picChg>
        <pc:picChg chg="add del mod">
          <ac:chgData name="Nathália Demetrio" userId="73b6c4bd58836735" providerId="LiveId" clId="{C00AA7F5-0EC5-4656-84E5-B1513740F2F9}" dt="2022-10-09T13:25:09.567" v="8966" actId="478"/>
          <ac:picMkLst>
            <pc:docMk/>
            <pc:sldMk cId="169120042" sldId="1390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6" creationId="{DFC09267-A119-C677-80C4-721B0387C6E6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7" creationId="{7B74E140-7EA5-F287-4B6C-64BD2583269B}"/>
          </ac:picMkLst>
        </pc:picChg>
        <pc:picChg chg="add del mod modCrop">
          <ac:chgData name="Nathália Demetrio" userId="73b6c4bd58836735" providerId="LiveId" clId="{C00AA7F5-0EC5-4656-84E5-B1513740F2F9}" dt="2022-09-28T03:30:59.762" v="2936" actId="478"/>
          <ac:picMkLst>
            <pc:docMk/>
            <pc:sldMk cId="169120042" sldId="1390"/>
            <ac:picMk id="9" creationId="{9FFB73E8-8F43-43A1-C35A-3650F7B1F2CB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0" creationId="{86D83452-EC22-3503-1ADF-66A7FA5CA049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1" creationId="{5100AAE6-6994-114B-E8EF-8CCED02DADD3}"/>
          </ac:picMkLst>
        </pc:picChg>
        <pc:picChg chg="add mod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2" creationId="{9ABB9D7C-889B-E0E0-271A-3CD3419C95CE}"/>
          </ac:picMkLst>
        </pc:picChg>
        <pc:picChg chg="add mod modCrop">
          <ac:chgData name="Nathália Demetrio" userId="73b6c4bd58836735" providerId="LiveId" clId="{C00AA7F5-0EC5-4656-84E5-B1513740F2F9}" dt="2022-10-03T04:07:48.817" v="5511" actId="1035"/>
          <ac:picMkLst>
            <pc:docMk/>
            <pc:sldMk cId="169120042" sldId="1390"/>
            <ac:picMk id="13" creationId="{DB5D5F30-033B-58F6-5552-4E34CC33AD73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3" creationId="{022230DA-91F0-845F-7323-9A7EC0A38ABC}"/>
          </ac:picMkLst>
        </pc:picChg>
        <pc:picChg chg="add del mod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24" creationId="{94988C96-F515-9602-9A88-1482283F850A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0" creationId="{D6B851E1-995E-0969-37F9-BF8B6DB4B7D2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1" creationId="{A00B3854-2336-1411-F9B6-0385AB07E3CF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3" creationId="{BF284EC9-0D9F-1BB0-8B99-532AB432105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4" creationId="{577E8EA7-9BED-47FD-54E9-7A060D6A3260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5" creationId="{F98EB3AA-332B-5CBB-17AF-FA9EFABC1999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36" creationId="{4CF3236E-AC17-04F8-76F7-BB7C861F94A4}"/>
          </ac:picMkLst>
        </pc:picChg>
        <pc:picChg chg="add del mod modCrop">
          <ac:chgData name="Nathália Demetrio" userId="73b6c4bd58836735" providerId="LiveId" clId="{C00AA7F5-0EC5-4656-84E5-B1513740F2F9}" dt="2022-10-03T03:48:58.006" v="5191" actId="478"/>
          <ac:picMkLst>
            <pc:docMk/>
            <pc:sldMk cId="169120042" sldId="1390"/>
            <ac:picMk id="43" creationId="{CFE69EE6-B5E2-04F0-1561-59FC3D522F39}"/>
          </ac:picMkLst>
        </pc:picChg>
        <pc:picChg chg="add del mod modCrop">
          <ac:chgData name="Nathália Demetrio" userId="73b6c4bd58836735" providerId="LiveId" clId="{C00AA7F5-0EC5-4656-84E5-B1513740F2F9}" dt="2022-10-03T03:10:52.293" v="3896" actId="478"/>
          <ac:picMkLst>
            <pc:docMk/>
            <pc:sldMk cId="169120042" sldId="1390"/>
            <ac:picMk id="44" creationId="{E385C67C-0DB2-F76A-DBE4-E5AFCA1669F9}"/>
          </ac:picMkLst>
        </pc:picChg>
        <pc:picChg chg="add del mod modCrop">
          <ac:chgData name="Nathália Demetrio" userId="73b6c4bd58836735" providerId="LiveId" clId="{C00AA7F5-0EC5-4656-84E5-B1513740F2F9}" dt="2022-10-03T03:10:54.398" v="3897" actId="478"/>
          <ac:picMkLst>
            <pc:docMk/>
            <pc:sldMk cId="169120042" sldId="1390"/>
            <ac:picMk id="45" creationId="{D6F24F9E-9B1A-F788-4C88-E5F09FBB624D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0" creationId="{464D9D1C-A523-D5A6-97C1-D31780E35175}"/>
          </ac:picMkLst>
        </pc:picChg>
        <pc:picChg chg="del">
          <ac:chgData name="Nathália Demetrio" userId="73b6c4bd58836735" providerId="LiveId" clId="{C00AA7F5-0EC5-4656-84E5-B1513740F2F9}" dt="2022-09-28T02:49:00.408" v="2866" actId="478"/>
          <ac:picMkLst>
            <pc:docMk/>
            <pc:sldMk cId="169120042" sldId="1390"/>
            <ac:picMk id="51" creationId="{7EEF8217-3EF4-07D7-82AC-6D6BF50973C2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5T04:01:40.131" v="5921" actId="1036"/>
          <ac:picMkLst>
            <pc:docMk/>
            <pc:sldMk cId="169120042" sldId="1390"/>
            <ac:picMk id="55" creationId="{AD9AC994-F3CE-9239-375A-74EFBCF6673F}"/>
          </ac:picMkLst>
        </pc:pic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2" creationId="{A10F56A5-D4A6-7EA0-2BB0-301EC8FB136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63" creationId="{2BF71F10-4396-3E53-E6D7-167DA2B51B6E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6" creationId="{FED767C6-C8CB-EE0A-C750-2875D43DF60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7" creationId="{8E44B4BC-0F50-F7C6-AF36-8132283C8099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099" creationId="{7135BA87-BA79-CC98-B919-3A2F027A4FA5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3" creationId="{5B2E6E91-BACE-65AB-08AE-C8135DB06F23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5" creationId="{00501BD7-0A84-7272-AE79-166930B50D3D}"/>
          </ac:cxnSpMkLst>
        </pc:cxnChg>
        <pc:cxnChg chg="del">
          <ac:chgData name="Nathália Demetrio" userId="73b6c4bd58836735" providerId="LiveId" clId="{C00AA7F5-0EC5-4656-84E5-B1513740F2F9}" dt="2022-09-28T02:49:00.408" v="2866" actId="478"/>
          <ac:cxnSpMkLst>
            <pc:docMk/>
            <pc:sldMk cId="169120042" sldId="1390"/>
            <ac:cxnSpMk id="4107" creationId="{717A1CEB-FCE5-1EDE-D980-B6740617A659}"/>
          </ac:cxnSpMkLst>
        </pc:cxnChg>
      </pc:sldChg>
      <pc:sldChg chg="add del">
        <pc:chgData name="Nathália Demetrio" userId="73b6c4bd58836735" providerId="LiveId" clId="{C00AA7F5-0EC5-4656-84E5-B1513740F2F9}" dt="2022-09-28T04:04:14.439" v="3259"/>
        <pc:sldMkLst>
          <pc:docMk/>
          <pc:sldMk cId="563315864" sldId="1391"/>
        </pc:sldMkLst>
      </pc:sldChg>
      <pc:sldChg chg="addSp delSp modSp del">
        <pc:chgData name="Nathália Demetrio" userId="73b6c4bd58836735" providerId="LiveId" clId="{C00AA7F5-0EC5-4656-84E5-B1513740F2F9}" dt="2022-10-13T00:39:04.804" v="12711" actId="47"/>
        <pc:sldMkLst>
          <pc:docMk/>
          <pc:sldMk cId="3507727600" sldId="1391"/>
        </pc:sldMkLst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4" creationId="{A5731259-5A6F-C91B-7BBA-F221BA96C3DD}"/>
          </ac:picMkLst>
        </pc:picChg>
        <pc:picChg chg="add del mod">
          <ac:chgData name="Nathália Demetrio" userId="73b6c4bd58836735" providerId="LiveId" clId="{C00AA7F5-0EC5-4656-84E5-B1513740F2F9}" dt="2022-10-05T04:49:40.533" v="6035" actId="478"/>
          <ac:picMkLst>
            <pc:docMk/>
            <pc:sldMk cId="3507727600" sldId="1391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09-28T04:04:38.824" v="3267" actId="478"/>
          <ac:picMkLst>
            <pc:docMk/>
            <pc:sldMk cId="3507727600" sldId="1391"/>
            <ac:picMk id="13" creationId="{382E1DC9-D453-4B05-3470-FA12F07F0714}"/>
          </ac:picMkLst>
        </pc:picChg>
        <pc:picChg chg="add mod">
          <ac:chgData name="Nathália Demetrio" userId="73b6c4bd58836735" providerId="LiveId" clId="{C00AA7F5-0EC5-4656-84E5-B1513740F2F9}" dt="2022-10-05T04:49:40.792" v="6036"/>
          <ac:picMkLst>
            <pc:docMk/>
            <pc:sldMk cId="3507727600" sldId="1391"/>
            <ac:picMk id="13" creationId="{5F44E86B-77C9-C58C-C019-3B4C5ACEC696}"/>
          </ac:picMkLst>
        </pc:picChg>
        <pc:picChg chg="add mod">
          <ac:chgData name="Nathália Demetrio" userId="73b6c4bd58836735" providerId="LiveId" clId="{C00AA7F5-0EC5-4656-84E5-B1513740F2F9}" dt="2022-09-28T04:04:46.303" v="3269"/>
          <ac:picMkLst>
            <pc:docMk/>
            <pc:sldMk cId="3507727600" sldId="1391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5" creationId="{CF777B12-B8E6-2A8F-C673-DD8A50B5CA01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6" creationId="{2089376C-9E75-4D2E-3DA5-F7B859E5CD4F}"/>
          </ac:picMkLst>
        </pc:picChg>
        <pc:picChg chg="add del mod">
          <ac:chgData name="Nathália Demetrio" userId="73b6c4bd58836735" providerId="LiveId" clId="{C00AA7F5-0EC5-4656-84E5-B1513740F2F9}" dt="2022-10-05T05:08:54.730" v="6074" actId="478"/>
          <ac:picMkLst>
            <pc:docMk/>
            <pc:sldMk cId="3507727600" sldId="1391"/>
            <ac:picMk id="17" creationId="{927C6A5B-B7D9-C641-0D41-3D141BB94F20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8" creationId="{C6B2E532-14DC-0457-1189-91C8686F1214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19" creationId="{2EC43306-5F0B-21E5-E25D-F7E775A18D69}"/>
          </ac:picMkLst>
        </pc:picChg>
        <pc:picChg chg="add mod">
          <ac:chgData name="Nathália Demetrio" userId="73b6c4bd58836735" providerId="LiveId" clId="{C00AA7F5-0EC5-4656-84E5-B1513740F2F9}" dt="2022-10-05T05:17:06.578" v="6126" actId="1035"/>
          <ac:picMkLst>
            <pc:docMk/>
            <pc:sldMk cId="3507727600" sldId="1391"/>
            <ac:picMk id="20" creationId="{5669D56C-8608-C0EB-BD0D-BA42DE06314A}"/>
          </ac:picMkLst>
        </pc:picChg>
        <pc:picChg chg="add mod">
          <ac:chgData name="Nathália Demetrio" userId="73b6c4bd58836735" providerId="LiveId" clId="{C00AA7F5-0EC5-4656-84E5-B1513740F2F9}" dt="2022-10-05T05:08:55.043" v="6075"/>
          <ac:picMkLst>
            <pc:docMk/>
            <pc:sldMk cId="3507727600" sldId="1391"/>
            <ac:picMk id="21" creationId="{D7C26B80-509D-A6B0-8601-2F729A2643F0}"/>
          </ac:picMkLst>
        </pc:picChg>
      </pc:sldChg>
      <pc:sldChg chg="addSp delSp modSp add del ord">
        <pc:chgData name="Nathália Demetrio" userId="73b6c4bd58836735" providerId="LiveId" clId="{C00AA7F5-0EC5-4656-84E5-B1513740F2F9}" dt="2022-10-13T00:38:50.528" v="12707" actId="47"/>
        <pc:sldMkLst>
          <pc:docMk/>
          <pc:sldMk cId="1099860955" sldId="1392"/>
        </pc:sldMkLst>
        <pc:spChg chg="add del mod">
          <ac:chgData name="Nathália Demetrio" userId="73b6c4bd58836735" providerId="LiveId" clId="{C00AA7F5-0EC5-4656-84E5-B1513740F2F9}" dt="2022-09-28T04:39:10.025" v="3517"/>
          <ac:spMkLst>
            <pc:docMk/>
            <pc:sldMk cId="1099860955" sldId="1392"/>
            <ac:spMk id="13" creationId="{7E71D47B-DBA5-70A2-2688-ABD0AD2FD149}"/>
          </ac:spMkLst>
        </pc:sp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4:49:18.812" v="6032" actId="478"/>
          <ac:picMkLst>
            <pc:docMk/>
            <pc:sldMk cId="1099860955" sldId="1392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05T04:49:25.558" v="6034" actId="1076"/>
          <ac:picMkLst>
            <pc:docMk/>
            <pc:sldMk cId="1099860955" sldId="1392"/>
            <ac:picMk id="12" creationId="{2E1E3EE8-F0B4-76E1-2056-7E7BFAAE75A6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3" creationId="{D5C998B3-2A05-481C-B1BD-57981C0BBA32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4" creationId="{D3381BA8-A87D-2DD8-E39D-DAE2AC7D2634}"/>
          </ac:picMkLst>
        </pc:picChg>
        <pc:picChg chg="add del mod">
          <ac:chgData name="Nathália Demetrio" userId="73b6c4bd58836735" providerId="LiveId" clId="{C00AA7F5-0EC5-4656-84E5-B1513740F2F9}" dt="2022-10-05T05:08:45.522" v="6072" actId="478"/>
          <ac:picMkLst>
            <pc:docMk/>
            <pc:sldMk cId="1099860955" sldId="1392"/>
            <ac:picMk id="15" creationId="{18C6E331-DDD1-D307-457E-520D15D20AA6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6" creationId="{19A71FB8-54EE-C3ED-4A20-BDD0D7DF46C2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7" creationId="{F9970E10-A038-ACE1-9E5B-3241C2A4442C}"/>
          </ac:picMkLst>
        </pc:picChg>
        <pc:picChg chg="add mod">
          <ac:chgData name="Nathália Demetrio" userId="73b6c4bd58836735" providerId="LiveId" clId="{C00AA7F5-0EC5-4656-84E5-B1513740F2F9}" dt="2022-10-05T05:16:56.626" v="6123" actId="1035"/>
          <ac:picMkLst>
            <pc:docMk/>
            <pc:sldMk cId="1099860955" sldId="1392"/>
            <ac:picMk id="18" creationId="{ED64A119-5429-6B4C-F5AD-D876326F95CA}"/>
          </ac:picMkLst>
        </pc:picChg>
        <pc:picChg chg="add mod">
          <ac:chgData name="Nathália Demetrio" userId="73b6c4bd58836735" providerId="LiveId" clId="{C00AA7F5-0EC5-4656-84E5-B1513740F2F9}" dt="2022-10-05T05:08:45.800" v="6073"/>
          <ac:picMkLst>
            <pc:docMk/>
            <pc:sldMk cId="1099860955" sldId="1392"/>
            <ac:picMk id="19" creationId="{31F6B7C2-5FBB-7DC7-A747-3E9B01820B8E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0" creationId="{67AFDA62-0110-60B0-700F-7B8AD81639AD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1" creationId="{F9FC2323-4B11-1A43-E02D-298DE5E155D0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2" creationId="{976CE061-2216-BABA-9829-307733C66FD4}"/>
          </ac:picMkLst>
        </pc:picChg>
        <pc:picChg chg="add del mod">
          <ac:chgData name="Nathália Demetrio" userId="73b6c4bd58836735" providerId="LiveId" clId="{C00AA7F5-0EC5-4656-84E5-B1513740F2F9}" dt="2022-10-05T05:16:47.324" v="6122"/>
          <ac:picMkLst>
            <pc:docMk/>
            <pc:sldMk cId="1099860955" sldId="1392"/>
            <ac:picMk id="23" creationId="{B43A0CC4-8FC5-5A6E-460C-E2DE24119887}"/>
          </ac:picMkLst>
        </pc:picChg>
      </pc:sldChg>
      <pc:sldChg chg="addSp delSp modSp add mod ord">
        <pc:chgData name="Nathália Demetrio" userId="73b6c4bd58836735" providerId="LiveId" clId="{C00AA7F5-0EC5-4656-84E5-B1513740F2F9}" dt="2022-10-14T04:44:19.079" v="19629"/>
        <pc:sldMkLst>
          <pc:docMk/>
          <pc:sldMk cId="816491278" sldId="1393"/>
        </pc:sldMkLst>
        <pc:spChg chg="mod">
          <ac:chgData name="Nathália Demetrio" userId="73b6c4bd58836735" providerId="LiveId" clId="{C00AA7F5-0EC5-4656-84E5-B1513740F2F9}" dt="2022-09-28T04:17:27.560" v="3325" actId="1076"/>
          <ac:spMkLst>
            <pc:docMk/>
            <pc:sldMk cId="816491278" sldId="1393"/>
            <ac:spMk id="8" creationId="{2D1C98FB-F38F-E523-7F06-F2F79574DA93}"/>
          </ac:spMkLst>
        </pc:spChg>
        <pc:picChg chg="add del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4" creationId="{6A9CAA41-3EE2-94EE-0CEB-0642B272FDB2}"/>
          </ac:picMkLst>
        </pc:picChg>
        <pc:picChg chg="add del mod">
          <ac:chgData name="Nathália Demetrio" userId="73b6c4bd58836735" providerId="LiveId" clId="{C00AA7F5-0EC5-4656-84E5-B1513740F2F9}" dt="2022-09-28T04:15:36.781" v="3298" actId="21"/>
          <ac:picMkLst>
            <pc:docMk/>
            <pc:sldMk cId="816491278" sldId="1393"/>
            <ac:picMk id="6" creationId="{58A15323-B085-7FC7-C6F7-85411A7F4F68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7" creationId="{63FBE932-B746-230B-BFD4-E8991FEB54DB}"/>
          </ac:picMkLst>
        </pc:picChg>
        <pc:picChg chg="add mod">
          <ac:chgData name="Nathália Demetrio" userId="73b6c4bd58836735" providerId="LiveId" clId="{C00AA7F5-0EC5-4656-84E5-B1513740F2F9}" dt="2022-09-28T04:18:22.895" v="3335" actId="1076"/>
          <ac:picMkLst>
            <pc:docMk/>
            <pc:sldMk cId="816491278" sldId="1393"/>
            <ac:picMk id="10" creationId="{E93F1A5B-0C5B-870F-A2C5-980807A9024E}"/>
          </ac:picMkLst>
        </pc:picChg>
      </pc:sldChg>
      <pc:sldChg chg="addSp delSp modSp add del mod ord">
        <pc:chgData name="Nathália Demetrio" userId="73b6c4bd58836735" providerId="LiveId" clId="{C00AA7F5-0EC5-4656-84E5-B1513740F2F9}" dt="2022-10-14T04:43:46.485" v="19618" actId="47"/>
        <pc:sldMkLst>
          <pc:docMk/>
          <pc:sldMk cId="4066355748" sldId="1394"/>
        </pc:sldMkLst>
        <pc:spChg chg="mod">
          <ac:chgData name="Nathália Demetrio" userId="73b6c4bd58836735" providerId="LiveId" clId="{C00AA7F5-0EC5-4656-84E5-B1513740F2F9}" dt="2022-09-28T04:22:46.666" v="3341" actId="20577"/>
          <ac:spMkLst>
            <pc:docMk/>
            <pc:sldMk cId="4066355748" sldId="13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3T04:13:56.055" v="5651" actId="400"/>
          <ac:spMkLst>
            <pc:docMk/>
            <pc:sldMk cId="4066355748" sldId="1394"/>
            <ac:spMk id="5" creationId="{E00502D6-C14C-20AB-BE7A-959768B41A17}"/>
          </ac:spMkLst>
        </pc:spChg>
        <pc:picChg chg="del">
          <ac:chgData name="Nathália Demetrio" userId="73b6c4bd58836735" providerId="LiveId" clId="{C00AA7F5-0EC5-4656-84E5-B1513740F2F9}" dt="2022-09-28T04:22:50.403" v="3342" actId="478"/>
          <ac:picMkLst>
            <pc:docMk/>
            <pc:sldMk cId="4066355748" sldId="1394"/>
            <ac:picMk id="4" creationId="{A4F83A42-287B-F4C2-77FC-33425B9440C6}"/>
          </ac:picMkLst>
        </pc:picChg>
      </pc:sldChg>
      <pc:sldChg chg="addSp delSp modSp add del mod ord modShow">
        <pc:chgData name="Nathália Demetrio" userId="73b6c4bd58836735" providerId="LiveId" clId="{C00AA7F5-0EC5-4656-84E5-B1513740F2F9}" dt="2022-10-12T20:01:55.493" v="12509" actId="47"/>
        <pc:sldMkLst>
          <pc:docMk/>
          <pc:sldMk cId="3086058724" sldId="1395"/>
        </pc:sldMkLst>
        <pc:spChg chg="mod">
          <ac:chgData name="Nathália Demetrio" userId="73b6c4bd58836735" providerId="LiveId" clId="{C00AA7F5-0EC5-4656-84E5-B1513740F2F9}" dt="2022-09-28T04:31:57.775" v="3487" actId="20577"/>
          <ac:spMkLst>
            <pc:docMk/>
            <pc:sldMk cId="3086058724" sldId="1395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05T05:32:16.130" v="6328" actId="478"/>
          <ac:spMkLst>
            <pc:docMk/>
            <pc:sldMk cId="3086058724" sldId="1395"/>
            <ac:spMk id="20" creationId="{CB33BDC0-F706-AA77-415F-46E4D8BB261B}"/>
          </ac:spMkLst>
        </pc:spChg>
        <pc:spChg chg="add del mod">
          <ac:chgData name="Nathália Demetrio" userId="73b6c4bd58836735" providerId="LiveId" clId="{C00AA7F5-0EC5-4656-84E5-B1513740F2F9}" dt="2022-10-12T19:48:10.703" v="12219" actId="478"/>
          <ac:spMkLst>
            <pc:docMk/>
            <pc:sldMk cId="3086058724" sldId="1395"/>
            <ac:spMk id="21" creationId="{D52450B0-050A-4819-CD01-EBC8207A1EF5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12T19:48:15.918" v="12222" actId="478"/>
          <ac:spMkLst>
            <pc:docMk/>
            <pc:sldMk cId="3086058724" sldId="1395"/>
            <ac:spMk id="29" creationId="{56820CDE-0D2D-D868-699C-CAE84713A1A7}"/>
          </ac:spMkLst>
        </pc:spChg>
        <pc:spChg chg="del">
          <ac:chgData name="Nathália Demetrio" userId="73b6c4bd58836735" providerId="LiveId" clId="{C00AA7F5-0EC5-4656-84E5-B1513740F2F9}" dt="2022-09-28T04:29:23.016" v="3458" actId="478"/>
          <ac:spMkLst>
            <pc:docMk/>
            <pc:sldMk cId="3086058724" sldId="1395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09-28T04:29:18.511" v="3457" actId="478"/>
          <ac:spMkLst>
            <pc:docMk/>
            <pc:sldMk cId="3086058724" sldId="1395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09-28T04:32:39.584" v="3488" actId="478"/>
          <ac:grpSpMkLst>
            <pc:docMk/>
            <pc:sldMk cId="3086058724" sldId="1395"/>
            <ac:grpSpMk id="14" creationId="{01D3F8D4-5D5E-B532-ADB7-2638F1A2C28B}"/>
          </ac:grpSpMkLst>
        </pc:grpChg>
        <pc:graphicFrameChg chg="add del mod">
          <ac:chgData name="Nathália Demetrio" userId="73b6c4bd58836735" providerId="LiveId" clId="{C00AA7F5-0EC5-4656-84E5-B1513740F2F9}" dt="2022-10-05T04:57:08.172" v="6039" actId="21"/>
          <ac:graphicFrameMkLst>
            <pc:docMk/>
            <pc:sldMk cId="3086058724" sldId="1395"/>
            <ac:graphicFrameMk id="22" creationId="{EAABB04A-E677-C319-A737-7AE25CC1D1F4}"/>
          </ac:graphicFrameMkLst>
        </pc:graphicFrameChg>
        <pc:picChg chg="add del mod">
          <ac:chgData name="Nathália Demetrio" userId="73b6c4bd58836735" providerId="LiveId" clId="{C00AA7F5-0EC5-4656-84E5-B1513740F2F9}" dt="2022-10-12T19:53:12.388" v="12367" actId="478"/>
          <ac:picMkLst>
            <pc:docMk/>
            <pc:sldMk cId="3086058724" sldId="1395"/>
            <ac:picMk id="3" creationId="{C286DFB4-EF2C-57FC-71EE-67B559B2D38B}"/>
          </ac:picMkLst>
        </pc:picChg>
        <pc:picChg chg="add del mod">
          <ac:chgData name="Nathália Demetrio" userId="73b6c4bd58836735" providerId="LiveId" clId="{C00AA7F5-0EC5-4656-84E5-B1513740F2F9}" dt="2022-10-05T04:57:21.526" v="6043" actId="21"/>
          <ac:picMkLst>
            <pc:docMk/>
            <pc:sldMk cId="3086058724" sldId="1395"/>
            <ac:picMk id="5" creationId="{B45F79E6-B464-BBF4-9196-E3DBA87C10E4}"/>
          </ac:picMkLst>
        </pc:picChg>
        <pc:picChg chg="add del mod">
          <ac:chgData name="Nathália Demetrio" userId="73b6c4bd58836735" providerId="LiveId" clId="{C00AA7F5-0EC5-4656-84E5-B1513740F2F9}" dt="2022-10-12T19:48:12.862" v="12221" actId="478"/>
          <ac:picMkLst>
            <pc:docMk/>
            <pc:sldMk cId="3086058724" sldId="1395"/>
            <ac:picMk id="8" creationId="{CD6FBA23-8453-A9B4-3C26-C653C3C68DF3}"/>
          </ac:picMkLst>
        </pc:picChg>
        <pc:picChg chg="add mod">
          <ac:chgData name="Nathália Demetrio" userId="73b6c4bd58836735" providerId="LiveId" clId="{C00AA7F5-0EC5-4656-84E5-B1513740F2F9}" dt="2022-10-12T20:01:02.799" v="12507" actId="14100"/>
          <ac:picMkLst>
            <pc:docMk/>
            <pc:sldMk cId="3086058724" sldId="1395"/>
            <ac:picMk id="9" creationId="{0DAAB3C7-6022-A7FF-1BDE-075EE254D1BA}"/>
          </ac:picMkLst>
        </pc:picChg>
        <pc:picChg chg="add del mod">
          <ac:chgData name="Nathália Demetrio" userId="73b6c4bd58836735" providerId="LiveId" clId="{C00AA7F5-0EC5-4656-84E5-B1513740F2F9}" dt="2022-10-12T20:01:03.216" v="12508" actId="478"/>
          <ac:picMkLst>
            <pc:docMk/>
            <pc:sldMk cId="3086058724" sldId="1395"/>
            <ac:picMk id="19" creationId="{7E0E86FA-D968-BC90-5DA0-DC51956A8846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09-28T04:29:23.016" v="3458" actId="478"/>
          <ac:picMkLst>
            <pc:docMk/>
            <pc:sldMk cId="3086058724" sldId="1395"/>
            <ac:picMk id="45" creationId="{D6F24F9E-9B1A-F788-4C88-E5F09FBB624D}"/>
          </ac:picMkLst>
        </pc:picChg>
      </pc:sldChg>
      <pc:sldChg chg="add del">
        <pc:chgData name="Nathália Demetrio" userId="73b6c4bd58836735" providerId="LiveId" clId="{C00AA7F5-0EC5-4656-84E5-B1513740F2F9}" dt="2022-09-28T04:29:12.151" v="3456"/>
        <pc:sldMkLst>
          <pc:docMk/>
          <pc:sldMk cId="3760402555" sldId="13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998145940" sldId="1395"/>
        </pc:sldMkLst>
      </pc:sldChg>
      <pc:sldChg chg="add del">
        <pc:chgData name="Nathália Demetrio" userId="73b6c4bd58836735" providerId="LiveId" clId="{C00AA7F5-0EC5-4656-84E5-B1513740F2F9}" dt="2022-09-28T04:41:08.739" v="3556"/>
        <pc:sldMkLst>
          <pc:docMk/>
          <pc:sldMk cId="782105239" sldId="1396"/>
        </pc:sldMkLst>
      </pc:sldChg>
      <pc:sldChg chg="addSp delSp modSp mod ord modAnim">
        <pc:chgData name="Nathália Demetrio" userId="73b6c4bd58836735" providerId="LiveId" clId="{C00AA7F5-0EC5-4656-84E5-B1513740F2F9}" dt="2022-10-16T23:14:30.213" v="23825" actId="1076"/>
        <pc:sldMkLst>
          <pc:docMk/>
          <pc:sldMk cId="2882203051" sldId="1396"/>
        </pc:sldMkLst>
        <pc:spChg chg="mod">
          <ac:chgData name="Nathália Demetrio" userId="73b6c4bd58836735" providerId="LiveId" clId="{C00AA7F5-0EC5-4656-84E5-B1513740F2F9}" dt="2022-10-14T21:41:46.248" v="20482" actId="20577"/>
          <ac:spMkLst>
            <pc:docMk/>
            <pc:sldMk cId="2882203051" sldId="139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5:02:48.907" v="22345" actId="403"/>
          <ac:spMkLst>
            <pc:docMk/>
            <pc:sldMk cId="2882203051" sldId="1396"/>
            <ac:spMk id="5" creationId="{94982B6C-7C77-42D0-9E2D-9E6D593FCDEB}"/>
          </ac:spMkLst>
        </pc:spChg>
        <pc:spChg chg="add del">
          <ac:chgData name="Nathália Demetrio" userId="73b6c4bd58836735" providerId="LiveId" clId="{C00AA7F5-0EC5-4656-84E5-B1513740F2F9}" dt="2022-10-14T22:37:48.322" v="20748"/>
          <ac:spMkLst>
            <pc:docMk/>
            <pc:sldMk cId="2882203051" sldId="1396"/>
            <ac:spMk id="8" creationId="{5EFF7888-956A-8362-B898-690F2E824818}"/>
          </ac:spMkLst>
        </pc:spChg>
        <pc:spChg chg="add mod">
          <ac:chgData name="Nathália Demetrio" userId="73b6c4bd58836735" providerId="LiveId" clId="{C00AA7F5-0EC5-4656-84E5-B1513740F2F9}" dt="2022-10-15T15:03:27.286" v="22400" actId="20577"/>
          <ac:spMkLst>
            <pc:docMk/>
            <pc:sldMk cId="2882203051" sldId="1396"/>
            <ac:spMk id="8" creationId="{86FA1AB7-4CE2-ADC7-EB94-5354F9EC16AE}"/>
          </ac:spMkLst>
        </pc:spChg>
        <pc:spChg chg="add mod">
          <ac:chgData name="Nathália Demetrio" userId="73b6c4bd58836735" providerId="LiveId" clId="{C00AA7F5-0EC5-4656-84E5-B1513740F2F9}" dt="2022-10-15T15:03:11.695" v="22381" actId="1076"/>
          <ac:spMkLst>
            <pc:docMk/>
            <pc:sldMk cId="2882203051" sldId="1396"/>
            <ac:spMk id="10" creationId="{3B2036D7-15F8-9921-0E92-73EAB3E6A8B6}"/>
          </ac:spMkLst>
        </pc:sp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3" creationId="{128FE238-4603-04F6-D15C-4D289E68C986}"/>
          </ac:picMkLst>
        </pc:picChg>
        <pc:picChg chg="add mod modCrop">
          <ac:chgData name="Nathália Demetrio" userId="73b6c4bd58836735" providerId="LiveId" clId="{C00AA7F5-0EC5-4656-84E5-B1513740F2F9}" dt="2022-10-15T15:03:19.063" v="22385" actId="1076"/>
          <ac:picMkLst>
            <pc:docMk/>
            <pc:sldMk cId="2882203051" sldId="1396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09-28T04:41:53.734" v="3557" actId="478"/>
          <ac:picMkLst>
            <pc:docMk/>
            <pc:sldMk cId="2882203051" sldId="1396"/>
            <ac:picMk id="4" creationId="{A4F83A42-287B-F4C2-77FC-33425B9440C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4" creationId="{E30F0A4F-50BA-0C5F-7C9C-65DA35708E61}"/>
          </ac:picMkLst>
        </pc:picChg>
        <pc:picChg chg="add del mod">
          <ac:chgData name="Nathália Demetrio" userId="73b6c4bd58836735" providerId="LiveId" clId="{C00AA7F5-0EC5-4656-84E5-B1513740F2F9}" dt="2022-10-14T21:41:50.479" v="20483" actId="478"/>
          <ac:picMkLst>
            <pc:docMk/>
            <pc:sldMk cId="2882203051" sldId="1396"/>
            <ac:picMk id="5" creationId="{7A658AE5-9D87-8797-F273-2B98A8A62D46}"/>
          </ac:picMkLst>
        </pc:picChg>
        <pc:picChg chg="add del mod">
          <ac:chgData name="Nathália Demetrio" userId="73b6c4bd58836735" providerId="LiveId" clId="{C00AA7F5-0EC5-4656-84E5-B1513740F2F9}" dt="2022-10-13T00:43:56.429" v="12847" actId="478"/>
          <ac:picMkLst>
            <pc:docMk/>
            <pc:sldMk cId="2882203051" sldId="1396"/>
            <ac:picMk id="6" creationId="{816471BF-64CA-E15C-2194-BAB86135BA24}"/>
          </ac:picMkLst>
        </pc:picChg>
        <pc:picChg chg="add mod">
          <ac:chgData name="Nathália Demetrio" userId="73b6c4bd58836735" providerId="LiveId" clId="{C00AA7F5-0EC5-4656-84E5-B1513740F2F9}" dt="2022-10-15T15:03:15.228" v="22382" actId="1076"/>
          <ac:picMkLst>
            <pc:docMk/>
            <pc:sldMk cId="2882203051" sldId="1396"/>
            <ac:picMk id="6" creationId="{F69B78FE-FDB7-8F8C-C03A-EEFC3A4CA5C3}"/>
          </ac:picMkLst>
        </pc:picChg>
        <pc:picChg chg="add mod">
          <ac:chgData name="Nathália Demetrio" userId="73b6c4bd58836735" providerId="LiveId" clId="{C00AA7F5-0EC5-4656-84E5-B1513740F2F9}" dt="2022-10-14T21:42:15.290" v="20494" actId="1076"/>
          <ac:picMkLst>
            <pc:docMk/>
            <pc:sldMk cId="2882203051" sldId="1396"/>
            <ac:picMk id="7" creationId="{23A3BD5D-DE43-91E2-F766-B0A693AE140C}"/>
          </ac:picMkLst>
        </pc:picChg>
        <pc:picChg chg="add del mod">
          <ac:chgData name="Nathália Demetrio" userId="73b6c4bd58836735" providerId="LiveId" clId="{C00AA7F5-0EC5-4656-84E5-B1513740F2F9}" dt="2022-10-13T00:43:58.830" v="12848" actId="478"/>
          <ac:picMkLst>
            <pc:docMk/>
            <pc:sldMk cId="2882203051" sldId="1396"/>
            <ac:picMk id="7" creationId="{F23407E9-5C53-6829-0798-55DDE442A477}"/>
          </ac:picMkLst>
        </pc:picChg>
        <pc:picChg chg="add del mod">
          <ac:chgData name="Nathália Demetrio" userId="73b6c4bd58836735" providerId="LiveId" clId="{C00AA7F5-0EC5-4656-84E5-B1513740F2F9}" dt="2022-10-13T00:43:27.567" v="12841" actId="478"/>
          <ac:picMkLst>
            <pc:docMk/>
            <pc:sldMk cId="2882203051" sldId="1396"/>
            <ac:picMk id="8" creationId="{F2BA2376-68EF-A782-5996-511B8ACB7716}"/>
          </ac:picMkLst>
        </pc:picChg>
        <pc:picChg chg="add del mod">
          <ac:chgData name="Nathália Demetrio" userId="73b6c4bd58836735" providerId="LiveId" clId="{C00AA7F5-0EC5-4656-84E5-B1513740F2F9}" dt="2022-10-14T22:38:07.991" v="20756" actId="478"/>
          <ac:picMkLst>
            <pc:docMk/>
            <pc:sldMk cId="2882203051" sldId="1396"/>
            <ac:picMk id="9" creationId="{F9E88488-1087-3389-37F7-7984B5FE5F12}"/>
          </ac:picMkLst>
        </pc:picChg>
        <pc:cxnChg chg="add mod">
          <ac:chgData name="Nathália Demetrio" userId="73b6c4bd58836735" providerId="LiveId" clId="{C00AA7F5-0EC5-4656-84E5-B1513740F2F9}" dt="2022-10-16T23:14:30.213" v="23825" actId="1076"/>
          <ac:cxnSpMkLst>
            <pc:docMk/>
            <pc:sldMk cId="2882203051" sldId="1396"/>
            <ac:cxnSpMk id="3" creationId="{4A8600D4-776C-F091-F1DF-5DF487649BF3}"/>
          </ac:cxnSpMkLst>
        </pc:cxnChg>
      </pc:sldChg>
      <pc:sldChg chg="add del">
        <pc:chgData name="Nathália Demetrio" userId="73b6c4bd58836735" providerId="LiveId" clId="{C00AA7F5-0EC5-4656-84E5-B1513740F2F9}" dt="2022-10-13T00:39:37.105" v="12715" actId="47"/>
        <pc:sldMkLst>
          <pc:docMk/>
          <pc:sldMk cId="1540550885" sldId="1397"/>
        </pc:sldMkLst>
      </pc:sldChg>
      <pc:sldChg chg="addSp delSp modSp del">
        <pc:chgData name="Nathália Demetrio" userId="73b6c4bd58836735" providerId="LiveId" clId="{C00AA7F5-0EC5-4656-84E5-B1513740F2F9}" dt="2022-10-13T00:39:23.169" v="12712" actId="2696"/>
        <pc:sldMkLst>
          <pc:docMk/>
          <pc:sldMk cId="4164357152" sldId="1397"/>
        </pc:sldMkLst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21.647" v="6355" actId="478"/>
          <ac:picMkLst>
            <pc:docMk/>
            <pc:sldMk cId="4164357152" sldId="1397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09-28T04:43:20.214" v="3570"/>
          <ac:picMkLst>
            <pc:docMk/>
            <pc:sldMk cId="4164357152" sldId="1397"/>
            <ac:picMk id="13" creationId="{FCEC4E51-079B-6050-BDC3-85BA0E1F5BE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5" creationId="{B25AD49B-D9B9-C0FA-FEEE-74F14473891D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6" creationId="{95DE554F-9CF1-815F-D8F9-6429933099C0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7" creationId="{82B754A6-EE4E-E9AD-F903-A0292AA5A51C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8" creationId="{62938E81-8D26-ABB0-4E61-3C8D71C05777}"/>
          </ac:picMkLst>
        </pc:picChg>
        <pc:picChg chg="add mod">
          <ac:chgData name="Nathália Demetrio" userId="73b6c4bd58836735" providerId="LiveId" clId="{C00AA7F5-0EC5-4656-84E5-B1513740F2F9}" dt="2022-10-05T05:37:21.868" v="6356"/>
          <ac:picMkLst>
            <pc:docMk/>
            <pc:sldMk cId="4164357152" sldId="1397"/>
            <ac:picMk id="19" creationId="{7AF023E4-485F-0323-19D1-C5855AAD42F9}"/>
          </ac:picMkLst>
        </pc:picChg>
      </pc:sldChg>
      <pc:sldChg chg="addSp delSp modSp mod ord modAnim modNotesTx">
        <pc:chgData name="Nathália Demetrio" userId="73b6c4bd58836735" providerId="LiveId" clId="{C00AA7F5-0EC5-4656-84E5-B1513740F2F9}" dt="2022-10-13T04:08:17.493" v="13542" actId="1076"/>
        <pc:sldMkLst>
          <pc:docMk/>
          <pc:sldMk cId="1081446846" sldId="1398"/>
        </pc:sldMkLst>
        <pc:spChg chg="mod">
          <ac:chgData name="Nathália Demetrio" userId="73b6c4bd58836735" providerId="LiveId" clId="{C00AA7F5-0EC5-4656-84E5-B1513740F2F9}" dt="2022-10-13T00:49:56.167" v="12948" actId="20577"/>
          <ac:spMkLst>
            <pc:docMk/>
            <pc:sldMk cId="1081446846" sldId="139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0:50:03.706" v="12952" actId="1076"/>
          <ac:spMkLst>
            <pc:docMk/>
            <pc:sldMk cId="1081446846" sldId="1398"/>
            <ac:spMk id="3" creationId="{B06FE9EB-2DEB-0841-B987-AE40974AE518}"/>
          </ac:spMkLst>
        </pc:spChg>
        <pc:spChg chg="add mod">
          <ac:chgData name="Nathália Demetrio" userId="73b6c4bd58836735" providerId="LiveId" clId="{C00AA7F5-0EC5-4656-84E5-B1513740F2F9}" dt="2022-10-13T00:49:59.857" v="12950" actId="120"/>
          <ac:spMkLst>
            <pc:docMk/>
            <pc:sldMk cId="1081446846" sldId="1398"/>
            <ac:spMk id="4" creationId="{EB4F27A3-7D45-F252-1344-6A84FE91C94E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3T00:49:25.699" v="12933" actId="478"/>
          <ac:spMkLst>
            <pc:docMk/>
            <pc:sldMk cId="1081446846" sldId="1398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37:36.367" v="6358" actId="478"/>
          <ac:picMkLst>
            <pc:docMk/>
            <pc:sldMk cId="1081446846" sldId="1398"/>
            <ac:picMk id="12" creationId="{2E1E3EE8-F0B4-76E1-2056-7E7BFAAE75A6}"/>
          </ac:picMkLst>
        </pc:picChg>
        <pc:picChg chg="add mod">
          <ac:chgData name="Nathália Demetrio" userId="73b6c4bd58836735" providerId="LiveId" clId="{C00AA7F5-0EC5-4656-84E5-B1513740F2F9}" dt="2022-10-13T04:08:17.493" v="13542" actId="1076"/>
          <ac:picMkLst>
            <pc:docMk/>
            <pc:sldMk cId="1081446846" sldId="1398"/>
            <ac:picMk id="12" creationId="{B20A833F-244C-A1EA-B164-2C1535C8221F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4" creationId="{5D8949DE-DF7C-07D1-94E0-15B0E5157E9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5" creationId="{4A597161-FE6C-76A8-E650-4440CD81FFFE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6" creationId="{BFF50EBF-EEA3-36EA-D299-B0392751C180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7" creationId="{0DDFE339-3D95-8883-AE30-92CD63D78BF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8" creationId="{C3D3D1D9-414B-1BB6-DD04-04137545F928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19" creationId="{01B42247-B3E3-FB73-D75B-B2CAC61CCDEF}"/>
          </ac:picMkLst>
        </pc:picChg>
        <pc:picChg chg="add del mod">
          <ac:chgData name="Nathália Demetrio" userId="73b6c4bd58836735" providerId="LiveId" clId="{C00AA7F5-0EC5-4656-84E5-B1513740F2F9}" dt="2022-10-13T00:49:25.699" v="12933" actId="478"/>
          <ac:picMkLst>
            <pc:docMk/>
            <pc:sldMk cId="1081446846" sldId="1398"/>
            <ac:picMk id="20" creationId="{880AB8E3-EBC3-D48E-F3B2-FB23A7CE3873}"/>
          </ac:picMkLst>
        </pc:pic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3T00:49:25.699" v="12933" actId="478"/>
          <ac:cxnSpMkLst>
            <pc:docMk/>
            <pc:sldMk cId="1081446846" sldId="1398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09-28T04:43:45.271" v="3573"/>
        <pc:sldMkLst>
          <pc:docMk/>
          <pc:sldMk cId="3881753417" sldId="1398"/>
        </pc:sldMkLst>
      </pc:sldChg>
      <pc:sldChg chg="addSp delSp modSp del mod">
        <pc:chgData name="Nathália Demetrio" userId="73b6c4bd58836735" providerId="LiveId" clId="{C00AA7F5-0EC5-4656-84E5-B1513740F2F9}" dt="2022-10-13T01:31:39.824" v="13317" actId="47"/>
        <pc:sldMkLst>
          <pc:docMk/>
          <pc:sldMk cId="989733847" sldId="1399"/>
        </pc:sldMkLst>
        <pc:picChg chg="add mod">
          <ac:chgData name="Nathália Demetrio" userId="73b6c4bd58836735" providerId="LiveId" clId="{C00AA7F5-0EC5-4656-84E5-B1513740F2F9}" dt="2022-09-28T04:44:26.493" v="3611" actId="1037"/>
          <ac:picMkLst>
            <pc:docMk/>
            <pc:sldMk cId="989733847" sldId="1399"/>
            <ac:picMk id="16" creationId="{D1660568-33C9-7131-903E-79AF01C83F1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18" creationId="{54D29642-C761-2122-8B37-1544C9C2AB7D}"/>
          </ac:picMkLst>
        </pc:picChg>
        <pc:picChg chg="add del mod">
          <ac:chgData name="Nathália Demetrio" userId="73b6c4bd58836735" providerId="LiveId" clId="{C00AA7F5-0EC5-4656-84E5-B1513740F2F9}" dt="2022-10-10T12:04:37.238" v="9836" actId="478"/>
          <ac:picMkLst>
            <pc:docMk/>
            <pc:sldMk cId="989733847" sldId="1399"/>
            <ac:picMk id="20" creationId="{31D8C66B-EA19-6E61-89D1-85DEAD96CC8A}"/>
          </ac:picMkLst>
        </pc:picChg>
      </pc:sldChg>
      <pc:sldChg chg="add del">
        <pc:chgData name="Nathália Demetrio" userId="73b6c4bd58836735" providerId="LiveId" clId="{C00AA7F5-0EC5-4656-84E5-B1513740F2F9}" dt="2022-10-13T00:53:15.952" v="13072" actId="47"/>
        <pc:sldMkLst>
          <pc:docMk/>
          <pc:sldMk cId="2535933307" sldId="1459"/>
        </pc:sldMkLst>
      </pc:sldChg>
      <pc:sldChg chg="add del">
        <pc:chgData name="Nathália Demetrio" userId="73b6c4bd58836735" providerId="LiveId" clId="{C00AA7F5-0EC5-4656-84E5-B1513740F2F9}" dt="2022-10-13T00:56:33.924" v="13227" actId="47"/>
        <pc:sldMkLst>
          <pc:docMk/>
          <pc:sldMk cId="3487377123" sldId="1495"/>
        </pc:sldMkLst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2982113485" sldId="1496"/>
        </pc:sldMkLst>
      </pc:sldChg>
      <pc:sldChg chg="addSp modSp add del">
        <pc:chgData name="Nathália Demetrio" userId="73b6c4bd58836735" providerId="LiveId" clId="{C00AA7F5-0EC5-4656-84E5-B1513740F2F9}" dt="2022-10-05T05:25:12.187" v="6145" actId="47"/>
        <pc:sldMkLst>
          <pc:docMk/>
          <pc:sldMk cId="3811248649" sldId="1496"/>
        </pc:sldMkLst>
        <pc:picChg chg="add 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" creationId="{29E90E2B-5C36-547C-09E1-3672A818D16A}"/>
          </ac:picMkLst>
        </pc:picChg>
        <pc:picChg chg="add mod">
          <ac:chgData name="Nathália Demetrio" userId="73b6c4bd58836735" providerId="LiveId" clId="{C00AA7F5-0EC5-4656-84E5-B1513740F2F9}" dt="2022-09-28T04:46:58.085" v="3620" actId="1076"/>
          <ac:picMkLst>
            <pc:docMk/>
            <pc:sldMk cId="3811248649" sldId="1496"/>
            <ac:picMk id="4" creationId="{87BFEABE-4489-FBD5-4CAE-2D3416411B7E}"/>
          </ac:picMkLst>
        </pc:picChg>
        <pc:picChg chg="mod">
          <ac:chgData name="Nathália Demetrio" userId="73b6c4bd58836735" providerId="LiveId" clId="{C00AA7F5-0EC5-4656-84E5-B1513740F2F9}" dt="2022-09-28T04:46:52.799" v="3618" actId="1076"/>
          <ac:picMkLst>
            <pc:docMk/>
            <pc:sldMk cId="3811248649" sldId="1496"/>
            <ac:picMk id="3076" creationId="{4012D3F7-7647-4540-802A-C5B9FF82495A}"/>
          </ac:picMkLst>
        </pc:picChg>
      </pc:sldChg>
      <pc:sldChg chg="del">
        <pc:chgData name="Nathália Demetrio" userId="73b6c4bd58836735" providerId="LiveId" clId="{C00AA7F5-0EC5-4656-84E5-B1513740F2F9}" dt="2022-10-14T04:51:58.593" v="19812" actId="47"/>
        <pc:sldMkLst>
          <pc:docMk/>
          <pc:sldMk cId="919484702" sldId="1497"/>
        </pc:sldMkLst>
      </pc:sldChg>
      <pc:sldChg chg="add del">
        <pc:chgData name="Nathália Demetrio" userId="73b6c4bd58836735" providerId="LiveId" clId="{C00AA7F5-0EC5-4656-84E5-B1513740F2F9}" dt="2022-09-28T04:39:04.044" v="3515"/>
        <pc:sldMkLst>
          <pc:docMk/>
          <pc:sldMk cId="1521721193" sldId="1509"/>
        </pc:sldMkLst>
      </pc:sldChg>
      <pc:sldChg chg="delSp modSp del mod">
        <pc:chgData name="Nathália Demetrio" userId="73b6c4bd58836735" providerId="LiveId" clId="{C00AA7F5-0EC5-4656-84E5-B1513740F2F9}" dt="2022-10-14T04:47:39.546" v="19759" actId="47"/>
        <pc:sldMkLst>
          <pc:docMk/>
          <pc:sldMk cId="2455713022" sldId="1517"/>
        </pc:sldMkLst>
        <pc:spChg chg="mod">
          <ac:chgData name="Nathália Demetrio" userId="73b6c4bd58836735" providerId="LiveId" clId="{C00AA7F5-0EC5-4656-84E5-B1513740F2F9}" dt="2022-10-14T04:46:37.212" v="19702" actId="1076"/>
          <ac:spMkLst>
            <pc:docMk/>
            <pc:sldMk cId="2455713022" sldId="1517"/>
            <ac:spMk id="10" creationId="{F730CDE0-53BA-4612-B841-705C18E128DE}"/>
          </ac:spMkLst>
        </pc:spChg>
        <pc:picChg chg="del">
          <ac:chgData name="Nathália Demetrio" userId="73b6c4bd58836735" providerId="LiveId" clId="{C00AA7F5-0EC5-4656-84E5-B1513740F2F9}" dt="2022-10-14T04:47:13.677" v="19708" actId="21"/>
          <ac:picMkLst>
            <pc:docMk/>
            <pc:sldMk cId="2455713022" sldId="1517"/>
            <ac:picMk id="8" creationId="{0731F598-E7E2-449D-B3DB-982A7DCD892C}"/>
          </ac:picMkLst>
        </pc:picChg>
      </pc:sldChg>
      <pc:sldChg chg="del">
        <pc:chgData name="Nathália Demetrio" userId="73b6c4bd58836735" providerId="LiveId" clId="{C00AA7F5-0EC5-4656-84E5-B1513740F2F9}" dt="2022-10-14T04:49:46.167" v="19785" actId="47"/>
        <pc:sldMkLst>
          <pc:docMk/>
          <pc:sldMk cId="2221955960" sldId="1518"/>
        </pc:sldMkLst>
      </pc:sldChg>
      <pc:sldChg chg="del">
        <pc:chgData name="Nathália Demetrio" userId="73b6c4bd58836735" providerId="LiveId" clId="{C00AA7F5-0EC5-4656-84E5-B1513740F2F9}" dt="2022-10-14T04:48:54.977" v="19771" actId="47"/>
        <pc:sldMkLst>
          <pc:docMk/>
          <pc:sldMk cId="3970053670" sldId="1522"/>
        </pc:sldMkLst>
      </pc:sldChg>
      <pc:sldChg chg="del ord">
        <pc:chgData name="Nathália Demetrio" userId="73b6c4bd58836735" providerId="LiveId" clId="{C00AA7F5-0EC5-4656-84E5-B1513740F2F9}" dt="2022-10-14T04:53:28.512" v="19870" actId="47"/>
        <pc:sldMkLst>
          <pc:docMk/>
          <pc:sldMk cId="723575942" sldId="1527"/>
        </pc:sldMkLst>
      </pc:sldChg>
      <pc:sldChg chg="addSp delSp modSp del mod ord">
        <pc:chgData name="Nathália Demetrio" userId="73b6c4bd58836735" providerId="LiveId" clId="{C00AA7F5-0EC5-4656-84E5-B1513740F2F9}" dt="2022-10-14T04:50:52.196" v="19808" actId="47"/>
        <pc:sldMkLst>
          <pc:docMk/>
          <pc:sldMk cId="3516473731" sldId="1529"/>
        </pc:sldMkLst>
        <pc:picChg chg="add del mod">
          <ac:chgData name="Nathália Demetrio" userId="73b6c4bd58836735" providerId="LiveId" clId="{C00AA7F5-0EC5-4656-84E5-B1513740F2F9}" dt="2022-10-14T04:50:15.579" v="19793" actId="21"/>
          <ac:picMkLst>
            <pc:docMk/>
            <pc:sldMk cId="3516473731" sldId="1529"/>
            <ac:picMk id="3" creationId="{35705AD9-E7EA-3AF6-2444-98324D960FB2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8" creationId="{F0B4615D-8444-474F-BD03-220B3FE087D6}"/>
          </ac:picMkLst>
        </pc:picChg>
        <pc:picChg chg="mod">
          <ac:chgData name="Nathália Demetrio" userId="73b6c4bd58836735" providerId="LiveId" clId="{C00AA7F5-0EC5-4656-84E5-B1513740F2F9}" dt="2022-10-14T04:50:26.610" v="19799" actId="1076"/>
          <ac:picMkLst>
            <pc:docMk/>
            <pc:sldMk cId="3516473731" sldId="1529"/>
            <ac:picMk id="9" creationId="{8A319F17-CC00-44C3-A9EB-3D1F5B8CF3DC}"/>
          </ac:picMkLst>
        </pc:picChg>
      </pc:sldChg>
      <pc:sldChg chg="del ord">
        <pc:chgData name="Nathália Demetrio" userId="73b6c4bd58836735" providerId="LiveId" clId="{C00AA7F5-0EC5-4656-84E5-B1513740F2F9}" dt="2022-10-14T04:52:43.826" v="19841" actId="47"/>
        <pc:sldMkLst>
          <pc:docMk/>
          <pc:sldMk cId="4224824176" sldId="1530"/>
        </pc:sldMkLst>
      </pc:sldChg>
      <pc:sldChg chg="del">
        <pc:chgData name="Nathália Demetrio" userId="73b6c4bd58836735" providerId="LiveId" clId="{C00AA7F5-0EC5-4656-84E5-B1513740F2F9}" dt="2022-10-14T04:49:27.547" v="19780" actId="47"/>
        <pc:sldMkLst>
          <pc:docMk/>
          <pc:sldMk cId="2155855262" sldId="1540"/>
        </pc:sldMkLst>
      </pc:sldChg>
      <pc:sldChg chg="del">
        <pc:chgData name="Nathália Demetrio" userId="73b6c4bd58836735" providerId="LiveId" clId="{C00AA7F5-0EC5-4656-84E5-B1513740F2F9}" dt="2022-10-14T04:49:25.540" v="19779" actId="47"/>
        <pc:sldMkLst>
          <pc:docMk/>
          <pc:sldMk cId="2181064938" sldId="1545"/>
        </pc:sldMkLst>
      </pc:sldChg>
      <pc:sldChg chg="del">
        <pc:chgData name="Nathália Demetrio" userId="73b6c4bd58836735" providerId="LiveId" clId="{C00AA7F5-0EC5-4656-84E5-B1513740F2F9}" dt="2022-10-14T04:54:01.744" v="19887" actId="2696"/>
        <pc:sldMkLst>
          <pc:docMk/>
          <pc:sldMk cId="205575080" sldId="1551"/>
        </pc:sldMkLst>
      </pc:sldChg>
      <pc:sldChg chg="add del">
        <pc:chgData name="Nathália Demetrio" userId="73b6c4bd58836735" providerId="LiveId" clId="{C00AA7F5-0EC5-4656-84E5-B1513740F2F9}" dt="2022-10-14T04:54:20.327" v="19893" actId="47"/>
        <pc:sldMkLst>
          <pc:docMk/>
          <pc:sldMk cId="782565862" sldId="1551"/>
        </pc:sldMkLst>
      </pc:sldChg>
      <pc:sldChg chg="del">
        <pc:chgData name="Nathália Demetrio" userId="73b6c4bd58836735" providerId="LiveId" clId="{C00AA7F5-0EC5-4656-84E5-B1513740F2F9}" dt="2022-10-14T04:49:23.701" v="19778" actId="47"/>
        <pc:sldMkLst>
          <pc:docMk/>
          <pc:sldMk cId="1391986845" sldId="1556"/>
        </pc:sldMkLst>
      </pc:sldChg>
      <pc:sldChg chg="del">
        <pc:chgData name="Nathália Demetrio" userId="73b6c4bd58836735" providerId="LiveId" clId="{C00AA7F5-0EC5-4656-84E5-B1513740F2F9}" dt="2022-10-14T04:51:38.827" v="19811" actId="47"/>
        <pc:sldMkLst>
          <pc:docMk/>
          <pc:sldMk cId="3397718488" sldId="1567"/>
        </pc:sldMkLst>
      </pc:sldChg>
      <pc:sldChg chg="del">
        <pc:chgData name="Nathália Demetrio" userId="73b6c4bd58836735" providerId="LiveId" clId="{C00AA7F5-0EC5-4656-84E5-B1513740F2F9}" dt="2022-10-14T04:54:52.994" v="19916" actId="47"/>
        <pc:sldMkLst>
          <pc:docMk/>
          <pc:sldMk cId="1298843175" sldId="1576"/>
        </pc:sldMkLst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1530886414" sldId="1577"/>
        </pc:sldMkLst>
        <pc:picChg chg="del">
          <ac:chgData name="Nathália Demetrio" userId="73b6c4bd58836735" providerId="LiveId" clId="{C00AA7F5-0EC5-4656-84E5-B1513740F2F9}" dt="2022-10-14T04:55:47.917" v="19938" actId="21"/>
          <ac:picMkLst>
            <pc:docMk/>
            <pc:sldMk cId="1530886414" sldId="1577"/>
            <ac:picMk id="3" creationId="{E88EDF7E-307A-41BE-B5DE-D74C418BE479}"/>
          </ac:picMkLst>
        </pc:picChg>
      </pc:sldChg>
      <pc:sldChg chg="delSp del">
        <pc:chgData name="Nathália Demetrio" userId="73b6c4bd58836735" providerId="LiveId" clId="{C00AA7F5-0EC5-4656-84E5-B1513740F2F9}" dt="2022-10-14T04:55:21.595" v="19928" actId="47"/>
        <pc:sldMkLst>
          <pc:docMk/>
          <pc:sldMk cId="1597456234" sldId="1578"/>
        </pc:sldMkLst>
        <pc:picChg chg="del">
          <ac:chgData name="Nathália Demetrio" userId="73b6c4bd58836735" providerId="LiveId" clId="{C00AA7F5-0EC5-4656-84E5-B1513740F2F9}" dt="2022-10-14T04:55:10.220" v="19923" actId="21"/>
          <ac:picMkLst>
            <pc:docMk/>
            <pc:sldMk cId="1597456234" sldId="1578"/>
            <ac:picMk id="3074" creationId="{DE7ECE45-0969-4D14-A3FE-26CB261FBA62}"/>
          </ac:picMkLst>
        </pc:picChg>
      </pc:sldChg>
      <pc:sldChg chg="delSp del">
        <pc:chgData name="Nathália Demetrio" userId="73b6c4bd58836735" providerId="LiveId" clId="{C00AA7F5-0EC5-4656-84E5-B1513740F2F9}" dt="2022-10-14T04:55:08.757" v="19922" actId="47"/>
        <pc:sldMkLst>
          <pc:docMk/>
          <pc:sldMk cId="3390127750" sldId="1579"/>
        </pc:sldMkLst>
        <pc:picChg chg="del">
          <ac:chgData name="Nathália Demetrio" userId="73b6c4bd58836735" providerId="LiveId" clId="{C00AA7F5-0EC5-4656-84E5-B1513740F2F9}" dt="2022-10-14T04:54:59.141" v="19917" actId="21"/>
          <ac:picMkLst>
            <pc:docMk/>
            <pc:sldMk cId="3390127750" sldId="1579"/>
            <ac:picMk id="2050" creationId="{7C51FF2A-9434-440F-BC10-63F046D80A7A}"/>
          </ac:picMkLst>
        </pc:picChg>
      </pc:sldChg>
      <pc:sldChg chg="delSp del mod">
        <pc:chgData name="Nathália Demetrio" userId="73b6c4bd58836735" providerId="LiveId" clId="{C00AA7F5-0EC5-4656-84E5-B1513740F2F9}" dt="2022-10-14T04:56:04.810" v="19942" actId="47"/>
        <pc:sldMkLst>
          <pc:docMk/>
          <pc:sldMk cId="3913937048" sldId="1580"/>
        </pc:sldMkLst>
        <pc:picChg chg="del">
          <ac:chgData name="Nathália Demetrio" userId="73b6c4bd58836735" providerId="LiveId" clId="{C00AA7F5-0EC5-4656-84E5-B1513740F2F9}" dt="2022-10-14T04:55:39.293" v="19934" actId="21"/>
          <ac:picMkLst>
            <pc:docMk/>
            <pc:sldMk cId="3913937048" sldId="1580"/>
            <ac:picMk id="11" creationId="{E36B9783-1F52-4D5B-B597-83379FDED57F}"/>
          </ac:picMkLst>
        </pc:picChg>
      </pc:sldChg>
      <pc:sldChg chg="del">
        <pc:chgData name="Nathália Demetrio" userId="73b6c4bd58836735" providerId="LiveId" clId="{C00AA7F5-0EC5-4656-84E5-B1513740F2F9}" dt="2022-10-14T04:56:19.035" v="19946" actId="47"/>
        <pc:sldMkLst>
          <pc:docMk/>
          <pc:sldMk cId="3515346970" sldId="1581"/>
        </pc:sldMkLst>
      </pc:sldChg>
      <pc:sldChg chg="del">
        <pc:chgData name="Nathália Demetrio" userId="73b6c4bd58836735" providerId="LiveId" clId="{C00AA7F5-0EC5-4656-84E5-B1513740F2F9}" dt="2022-10-14T04:53:56.525" v="19886" actId="47"/>
        <pc:sldMkLst>
          <pc:docMk/>
          <pc:sldMk cId="1280456144" sldId="1585"/>
        </pc:sldMkLst>
      </pc:sldChg>
      <pc:sldChg chg="modSp add del mod ord modNotesTx">
        <pc:chgData name="Nathália Demetrio" userId="73b6c4bd58836735" providerId="LiveId" clId="{C00AA7F5-0EC5-4656-84E5-B1513740F2F9}" dt="2022-10-14T03:42:16.618" v="19456" actId="47"/>
        <pc:sldMkLst>
          <pc:docMk/>
          <pc:sldMk cId="411639563" sldId="1672"/>
        </pc:sldMkLst>
        <pc:spChg chg="mod">
          <ac:chgData name="Nathália Demetrio" userId="73b6c4bd58836735" providerId="LiveId" clId="{C00AA7F5-0EC5-4656-84E5-B1513740F2F9}" dt="2022-10-14T03:15:50.515" v="18750" actId="20577"/>
          <ac:spMkLst>
            <pc:docMk/>
            <pc:sldMk cId="411639563" sldId="1672"/>
            <ac:spMk id="4" creationId="{A9E94673-167C-4573-BA77-2C3489200DF9}"/>
          </ac:spMkLst>
        </pc:spChg>
      </pc:sldChg>
      <pc:sldChg chg="add del">
        <pc:chgData name="Nathália Demetrio" userId="73b6c4bd58836735" providerId="LiveId" clId="{C00AA7F5-0EC5-4656-84E5-B1513740F2F9}" dt="2022-10-14T03:08:40.858" v="18602" actId="2696"/>
        <pc:sldMkLst>
          <pc:docMk/>
          <pc:sldMk cId="649499378" sldId="1672"/>
        </pc:sldMkLst>
      </pc:sldChg>
      <pc:sldChg chg="addSp delSp modSp del mod">
        <pc:chgData name="Nathália Demetrio" userId="73b6c4bd58836735" providerId="LiveId" clId="{C00AA7F5-0EC5-4656-84E5-B1513740F2F9}" dt="2022-10-14T04:56:20.711" v="19947" actId="2696"/>
        <pc:sldMkLst>
          <pc:docMk/>
          <pc:sldMk cId="505812572" sldId="1673"/>
        </pc:sldMkLst>
        <pc:spChg chg="mod">
          <ac:chgData name="Nathália Demetrio" userId="73b6c4bd58836735" providerId="LiveId" clId="{C00AA7F5-0EC5-4656-84E5-B1513740F2F9}" dt="2022-09-28T04:49:18.974" v="3629" actId="20577"/>
          <ac:spMkLst>
            <pc:docMk/>
            <pc:sldMk cId="505812572" sldId="1673"/>
            <ac:spMk id="8" creationId="{2D1C98FB-F38F-E523-7F06-F2F79574DA93}"/>
          </ac:spMkLst>
        </pc:spChg>
        <pc:picChg chg="del">
          <ac:chgData name="Nathália Demetrio" userId="73b6c4bd58836735" providerId="LiveId" clId="{C00AA7F5-0EC5-4656-84E5-B1513740F2F9}" dt="2022-09-28T04:48:47.712" v="3627" actId="478"/>
          <ac:picMkLst>
            <pc:docMk/>
            <pc:sldMk cId="505812572" sldId="1673"/>
            <ac:picMk id="3" creationId="{7D04272B-F1CD-72C2-F408-AB112D4193DF}"/>
          </ac:picMkLst>
        </pc:picChg>
        <pc:picChg chg="del">
          <ac:chgData name="Nathália Demetrio" userId="73b6c4bd58836735" providerId="LiveId" clId="{C00AA7F5-0EC5-4656-84E5-B1513740F2F9}" dt="2022-09-28T04:50:16.822" v="3634" actId="478"/>
          <ac:picMkLst>
            <pc:docMk/>
            <pc:sldMk cId="505812572" sldId="1673"/>
            <ac:picMk id="4" creationId="{AE2E9C0B-2556-10DE-DF35-58DA986F854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6" creationId="{EA936A55-9AF1-B44F-7A0A-9F0D37B273A9}"/>
          </ac:picMkLst>
        </pc:picChg>
        <pc:picChg chg="add mod">
          <ac:chgData name="Nathália Demetrio" userId="73b6c4bd58836735" providerId="LiveId" clId="{C00AA7F5-0EC5-4656-84E5-B1513740F2F9}" dt="2022-09-28T04:50:32.782" v="3639" actId="1076"/>
          <ac:picMkLst>
            <pc:docMk/>
            <pc:sldMk cId="505812572" sldId="1673"/>
            <ac:picMk id="9" creationId="{74B38D8D-60D6-A9E0-9640-22A13737253F}"/>
          </ac:picMkLst>
        </pc:picChg>
      </pc:sldChg>
      <pc:sldChg chg="add">
        <pc:chgData name="Nathália Demetrio" userId="73b6c4bd58836735" providerId="LiveId" clId="{C00AA7F5-0EC5-4656-84E5-B1513740F2F9}" dt="2022-10-14T04:56:25.677" v="19948"/>
        <pc:sldMkLst>
          <pc:docMk/>
          <pc:sldMk cId="735227982" sldId="1673"/>
        </pc:sldMkLst>
      </pc:sldChg>
      <pc:sldChg chg="modSp add del mod">
        <pc:chgData name="Nathália Demetrio" userId="73b6c4bd58836735" providerId="LiveId" clId="{C00AA7F5-0EC5-4656-84E5-B1513740F2F9}" dt="2022-09-28T04:48:41.985" v="3626"/>
        <pc:sldMkLst>
          <pc:docMk/>
          <pc:sldMk cId="3214595974" sldId="1673"/>
        </pc:sldMkLst>
        <pc:spChg chg="mod">
          <ac:chgData name="Nathália Demetrio" userId="73b6c4bd58836735" providerId="LiveId" clId="{C00AA7F5-0EC5-4656-84E5-B1513740F2F9}" dt="2022-09-28T04:48:41.985" v="3626"/>
          <ac:spMkLst>
            <pc:docMk/>
            <pc:sldMk cId="3214595974" sldId="1673"/>
            <ac:spMk id="2" creationId="{00000000-0000-0000-0000-000000000000}"/>
          </ac:spMkLst>
        </pc:spChg>
      </pc:sldChg>
      <pc:sldChg chg="addSp delSp modSp add mod">
        <pc:chgData name="Nathália Demetrio" userId="73b6c4bd58836735" providerId="LiveId" clId="{C00AA7F5-0EC5-4656-84E5-B1513740F2F9}" dt="2022-10-14T01:55:45.822" v="18114" actId="1076"/>
        <pc:sldMkLst>
          <pc:docMk/>
          <pc:sldMk cId="3428397208" sldId="1674"/>
        </pc:sldMkLst>
        <pc:spChg chg="mod">
          <ac:chgData name="Nathália Demetrio" userId="73b6c4bd58836735" providerId="LiveId" clId="{C00AA7F5-0EC5-4656-84E5-B1513740F2F9}" dt="2022-10-03T00:29:28.032" v="3691" actId="20577"/>
          <ac:spMkLst>
            <pc:docMk/>
            <pc:sldMk cId="3428397208" sldId="167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9T22:31:00.166" v="9597" actId="478"/>
          <ac:spMkLst>
            <pc:docMk/>
            <pc:sldMk cId="3428397208" sldId="1674"/>
            <ac:spMk id="5" creationId="{2829D88D-6A43-23BE-39CA-59A956AC7B44}"/>
          </ac:spMkLst>
        </pc:spChg>
        <pc:spChg chg="add mod">
          <ac:chgData name="Nathália Demetrio" userId="73b6c4bd58836735" providerId="LiveId" clId="{C00AA7F5-0EC5-4656-84E5-B1513740F2F9}" dt="2022-10-14T01:55:25.425" v="18105" actId="164"/>
          <ac:spMkLst>
            <pc:docMk/>
            <pc:sldMk cId="3428397208" sldId="1674"/>
            <ac:spMk id="7" creationId="{450DC63B-8DC0-FEE2-25DE-6E3047AA264B}"/>
          </ac:spMkLst>
        </pc:spChg>
        <pc:spChg chg="del">
          <ac:chgData name="Nathália Demetrio" userId="73b6c4bd58836735" providerId="LiveId" clId="{C00AA7F5-0EC5-4656-84E5-B1513740F2F9}" dt="2022-10-03T00:29:46.696" v="3694" actId="478"/>
          <ac:spMkLst>
            <pc:docMk/>
            <pc:sldMk cId="3428397208" sldId="1674"/>
            <ac:spMk id="8" creationId="{2D1C98FB-F38F-E523-7F06-F2F79574DA93}"/>
          </ac:spMkLst>
        </pc:spChg>
        <pc:grpChg chg="add mod">
          <ac:chgData name="Nathália Demetrio" userId="73b6c4bd58836735" providerId="LiveId" clId="{C00AA7F5-0EC5-4656-84E5-B1513740F2F9}" dt="2022-10-14T01:55:27.489" v="18106" actId="1076"/>
          <ac:grpSpMkLst>
            <pc:docMk/>
            <pc:sldMk cId="3428397208" sldId="1674"/>
            <ac:grpSpMk id="4" creationId="{F4DBAB2F-F0E0-57C6-9C68-1C681E7AA48E}"/>
          </ac:grpSpMkLst>
        </pc:grpChg>
        <pc:picChg chg="add mod">
          <ac:chgData name="Nathália Demetrio" userId="73b6c4bd58836735" providerId="LiveId" clId="{C00AA7F5-0EC5-4656-84E5-B1513740F2F9}" dt="2022-10-09T22:30:53.608" v="9594" actId="1076"/>
          <ac:picMkLst>
            <pc:docMk/>
            <pc:sldMk cId="3428397208" sldId="1674"/>
            <ac:picMk id="3" creationId="{2E99AFA8-D0B8-6D16-3ABA-80B633E9185F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4" creationId="{7E4FC3F6-6E6F-ABD4-6923-7C44A120A7F2}"/>
          </ac:picMkLst>
        </pc:picChg>
        <pc:picChg chg="del">
          <ac:chgData name="Nathália Demetrio" userId="73b6c4bd58836735" providerId="LiveId" clId="{C00AA7F5-0EC5-4656-84E5-B1513740F2F9}" dt="2022-10-03T00:28:47.651" v="3646" actId="478"/>
          <ac:picMkLst>
            <pc:docMk/>
            <pc:sldMk cId="3428397208" sldId="1674"/>
            <ac:picMk id="6" creationId="{113BB3A7-C0C7-AAD4-B53F-56057F66826C}"/>
          </ac:picMkLst>
        </pc:picChg>
        <pc:picChg chg="add del mod">
          <ac:chgData name="Nathália Demetrio" userId="73b6c4bd58836735" providerId="LiveId" clId="{C00AA7F5-0EC5-4656-84E5-B1513740F2F9}" dt="2022-10-09T22:31:50.348" v="9608" actId="478"/>
          <ac:picMkLst>
            <pc:docMk/>
            <pc:sldMk cId="3428397208" sldId="1674"/>
            <ac:picMk id="6" creationId="{1542E417-1285-A697-4387-F1FEFAADDFCD}"/>
          </ac:picMkLst>
        </pc:picChg>
        <pc:picChg chg="add mod ord">
          <ac:chgData name="Nathália Demetrio" userId="73b6c4bd58836735" providerId="LiveId" clId="{C00AA7F5-0EC5-4656-84E5-B1513740F2F9}" dt="2022-10-14T01:55:25.425" v="18105" actId="164"/>
          <ac:picMkLst>
            <pc:docMk/>
            <pc:sldMk cId="3428397208" sldId="1674"/>
            <ac:picMk id="9" creationId="{CDC596C7-FA18-3687-8C94-389AA9444458}"/>
          </ac:picMkLst>
        </pc:picChg>
        <pc:picChg chg="mod">
          <ac:chgData name="Nathália Demetrio" userId="73b6c4bd58836735" providerId="LiveId" clId="{C00AA7F5-0EC5-4656-84E5-B1513740F2F9}" dt="2022-10-14T01:55:29.623" v="18107" actId="1076"/>
          <ac:picMkLst>
            <pc:docMk/>
            <pc:sldMk cId="3428397208" sldId="1674"/>
            <ac:picMk id="1026" creationId="{8642F034-12CF-494B-9ED4-E6E70E6A172E}"/>
          </ac:picMkLst>
        </pc:picChg>
        <pc:cxnChg chg="add mod">
          <ac:chgData name="Nathália Demetrio" userId="73b6c4bd58836735" providerId="LiveId" clId="{C00AA7F5-0EC5-4656-84E5-B1513740F2F9}" dt="2022-10-14T01:55:45.822" v="18114" actId="1076"/>
          <ac:cxnSpMkLst>
            <pc:docMk/>
            <pc:sldMk cId="3428397208" sldId="1674"/>
            <ac:cxnSpMk id="5" creationId="{AA0D4E2E-C931-872F-57E8-12ED3F8544AE}"/>
          </ac:cxnSpMkLst>
        </pc:cxnChg>
      </pc:sldChg>
      <pc:sldChg chg="addSp delSp modSp add mod ord delAnim modAnim modShow modNotesTx">
        <pc:chgData name="Nathália Demetrio" userId="73b6c4bd58836735" providerId="LiveId" clId="{C00AA7F5-0EC5-4656-84E5-B1513740F2F9}" dt="2022-10-15T12:18:37.736" v="21742" actId="20577"/>
        <pc:sldMkLst>
          <pc:docMk/>
          <pc:sldMk cId="388750024" sldId="1675"/>
        </pc:sldMkLst>
        <pc:spChg chg="mod">
          <ac:chgData name="Nathália Demetrio" userId="73b6c4bd58836735" providerId="LiveId" clId="{C00AA7F5-0EC5-4656-84E5-B1513740F2F9}" dt="2022-10-15T12:18:37.736" v="21742" actId="20577"/>
          <ac:spMkLst>
            <pc:docMk/>
            <pc:sldMk cId="388750024" sldId="167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12:11:04.752" v="21395" actId="478"/>
          <ac:spMkLst>
            <pc:docMk/>
            <pc:sldMk cId="388750024" sldId="1675"/>
            <ac:spMk id="4" creationId="{0D5761F4-2AB9-316A-9977-F142F56798E0}"/>
          </ac:spMkLst>
        </pc:spChg>
        <pc:spChg chg="add del mod">
          <ac:chgData name="Nathália Demetrio" userId="73b6c4bd58836735" providerId="LiveId" clId="{C00AA7F5-0EC5-4656-84E5-B1513740F2F9}" dt="2022-10-08T16:12:51.244" v="6465" actId="478"/>
          <ac:spMkLst>
            <pc:docMk/>
            <pc:sldMk cId="388750024" sldId="1675"/>
            <ac:spMk id="4" creationId="{C831B1A2-5B6E-0A4F-B978-39D011B33FB5}"/>
          </ac:spMkLst>
        </pc:spChg>
        <pc:spChg chg="del">
          <ac:chgData name="Nathália Demetrio" userId="73b6c4bd58836735" providerId="LiveId" clId="{C00AA7F5-0EC5-4656-84E5-B1513740F2F9}" dt="2022-10-03T00:43:40.072" v="3797" actId="478"/>
          <ac:spMkLst>
            <pc:docMk/>
            <pc:sldMk cId="388750024" sldId="1675"/>
            <ac:spMk id="5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2:18:29.660" v="21726" actId="113"/>
          <ac:spMkLst>
            <pc:docMk/>
            <pc:sldMk cId="388750024" sldId="1675"/>
            <ac:spMk id="5" creationId="{BA7ADFCC-B6F6-6BA1-CC7A-352494CE409A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6" creationId="{B78E3F18-B4DE-EA82-DAAE-B2D796767BBC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7" creationId="{F41122E2-E56C-B69E-FFA3-9294CC34865B}"/>
          </ac:spMkLst>
        </pc:spChg>
        <pc:spChg chg="add del mod">
          <ac:chgData name="Nathália Demetrio" userId="73b6c4bd58836735" providerId="LiveId" clId="{C00AA7F5-0EC5-4656-84E5-B1513740F2F9}" dt="2022-10-15T12:17:00.032" v="21644" actId="478"/>
          <ac:spMkLst>
            <pc:docMk/>
            <pc:sldMk cId="388750024" sldId="1675"/>
            <ac:spMk id="8" creationId="{23458BD9-98DB-4903-6A57-286B962BD70F}"/>
          </ac:spMkLst>
        </pc:spChg>
        <pc:spChg chg="del mod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9" creationId="{8BC6C3FD-38D7-8279-F5B7-FAE7F8AD1235}"/>
          </ac:spMkLst>
        </pc:spChg>
        <pc:spChg chg="add del mod">
          <ac:chgData name="Nathália Demetrio" userId="73b6c4bd58836735" providerId="LiveId" clId="{C00AA7F5-0EC5-4656-84E5-B1513740F2F9}" dt="2022-10-15T12:15:44" v="21533" actId="478"/>
          <ac:spMkLst>
            <pc:docMk/>
            <pc:sldMk cId="388750024" sldId="1675"/>
            <ac:spMk id="9" creationId="{E28AE277-AC38-2B7B-9FE8-F67ABE03D004}"/>
          </ac:spMkLst>
        </pc:spChg>
        <pc:spChg chg="add mod">
          <ac:chgData name="Nathália Demetrio" userId="73b6c4bd58836735" providerId="LiveId" clId="{C00AA7F5-0EC5-4656-84E5-B1513740F2F9}" dt="2022-10-15T12:17:42.989" v="21677" actId="1076"/>
          <ac:spMkLst>
            <pc:docMk/>
            <pc:sldMk cId="388750024" sldId="1675"/>
            <ac:spMk id="10" creationId="{141F1715-F3A9-150D-6B03-FB5BF4BC64E1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0" creationId="{2C9D71D0-28ED-7C0E-725F-C43E95FCDAB5}"/>
          </ac:spMkLst>
        </pc:spChg>
        <pc:spChg chg="add mod">
          <ac:chgData name="Nathália Demetrio" userId="73b6c4bd58836735" providerId="LiveId" clId="{C00AA7F5-0EC5-4656-84E5-B1513740F2F9}" dt="2022-10-15T12:18:22.786" v="21724" actId="20577"/>
          <ac:spMkLst>
            <pc:docMk/>
            <pc:sldMk cId="388750024" sldId="1675"/>
            <ac:spMk id="11" creationId="{5D30B7C5-E8F2-0F9B-6479-E2E88DE35F9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1" creationId="{7143C882-6C7F-1339-DBBA-5F06BD0FEAAC}"/>
          </ac:spMkLst>
        </pc:spChg>
        <pc:spChg chg="add mod">
          <ac:chgData name="Nathália Demetrio" userId="73b6c4bd58836735" providerId="LiveId" clId="{C00AA7F5-0EC5-4656-84E5-B1513740F2F9}" dt="2022-10-15T12:17:31.021" v="21672" actId="208"/>
          <ac:spMkLst>
            <pc:docMk/>
            <pc:sldMk cId="388750024" sldId="1675"/>
            <ac:spMk id="12" creationId="{762D1820-F550-5854-224B-4AB0748BFF40}"/>
          </ac:spMkLst>
        </pc:spChg>
        <pc:spChg chg="add mod">
          <ac:chgData name="Nathália Demetrio" userId="73b6c4bd58836735" providerId="LiveId" clId="{C00AA7F5-0EC5-4656-84E5-B1513740F2F9}" dt="2022-10-15T12:17:39.962" v="21676" actId="14100"/>
          <ac:spMkLst>
            <pc:docMk/>
            <pc:sldMk cId="388750024" sldId="1675"/>
            <ac:spMk id="13" creationId="{81C2BBB0-DCE7-C457-9404-9D90F55C8422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8T16:12:53.792" v="6466" actId="478"/>
          <ac:spMkLst>
            <pc:docMk/>
            <pc:sldMk cId="388750024" sldId="1675"/>
            <ac:spMk id="16" creationId="{92FC9384-8BF5-E69B-B679-EE4C5147D93E}"/>
          </ac:spMkLst>
        </pc:spChg>
        <pc:spChg chg="add mod">
          <ac:chgData name="Nathália Demetrio" userId="73b6c4bd58836735" providerId="LiveId" clId="{C00AA7F5-0EC5-4656-84E5-B1513740F2F9}" dt="2022-10-08T16:24:00.574" v="6848" actId="164"/>
          <ac:spMkLst>
            <pc:docMk/>
            <pc:sldMk cId="388750024" sldId="1675"/>
            <ac:spMk id="19" creationId="{4C627882-DEBC-D320-8535-0175FFD4C157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0" creationId="{D0436FC4-4CB7-52E7-EC82-62A7359713FA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1" creationId="{82AB8B56-8D6F-3C20-FE2F-F2A25926AF95}"/>
          </ac:spMkLst>
        </pc:spChg>
        <pc:spChg chg="add del mod">
          <ac:chgData name="Nathália Demetrio" userId="73b6c4bd58836735" providerId="LiveId" clId="{C00AA7F5-0EC5-4656-84E5-B1513740F2F9}" dt="2022-10-08T16:17:34.213" v="6553" actId="478"/>
          <ac:spMkLst>
            <pc:docMk/>
            <pc:sldMk cId="388750024" sldId="1675"/>
            <ac:spMk id="22" creationId="{419E166F-0069-BE9E-1241-AA7215E59816}"/>
          </ac:spMkLst>
        </pc:spChg>
        <pc:spChg chg="add mod">
          <ac:chgData name="Nathália Demetrio" userId="73b6c4bd58836735" providerId="LiveId" clId="{C00AA7F5-0EC5-4656-84E5-B1513740F2F9}" dt="2022-10-08T16:24:56.631" v="6871" actId="207"/>
          <ac:spMkLst>
            <pc:docMk/>
            <pc:sldMk cId="388750024" sldId="1675"/>
            <ac:spMk id="25" creationId="{EC5160D7-933C-570A-CDFC-8EED0E075600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6" creationId="{9B897EDD-FC41-1154-4C2D-F5013D7AE737}"/>
          </ac:spMkLst>
        </pc:spChg>
        <pc:spChg chg="add del mod">
          <ac:chgData name="Nathália Demetrio" userId="73b6c4bd58836735" providerId="LiveId" clId="{C00AA7F5-0EC5-4656-84E5-B1513740F2F9}" dt="2022-10-08T16:18:24.997" v="6572" actId="478"/>
          <ac:spMkLst>
            <pc:docMk/>
            <pc:sldMk cId="388750024" sldId="1675"/>
            <ac:spMk id="27" creationId="{E14B2FCB-7219-DB95-32FC-83AA4ADCABD6}"/>
          </ac:spMkLst>
        </pc:spChg>
        <pc:spChg chg="add mod">
          <ac:chgData name="Nathália Demetrio" userId="73b6c4bd58836735" providerId="LiveId" clId="{C00AA7F5-0EC5-4656-84E5-B1513740F2F9}" dt="2022-10-08T16:24:09.410" v="6851" actId="164"/>
          <ac:spMkLst>
            <pc:docMk/>
            <pc:sldMk cId="388750024" sldId="1675"/>
            <ac:spMk id="28" creationId="{6FC02698-8EF8-65FC-9CF8-C462479239B3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32" creationId="{C1ADA4E0-43E3-108B-9E69-C9DE89C88232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3" creationId="{2261C47E-0481-53B6-E163-0B948B1D7FB4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4" creationId="{B555DD66-602D-CE5F-B46C-AA69D318D95E}"/>
          </ac:spMkLst>
        </pc:spChg>
        <pc:spChg chg="add mod">
          <ac:chgData name="Nathália Demetrio" userId="73b6c4bd58836735" providerId="LiveId" clId="{C00AA7F5-0EC5-4656-84E5-B1513740F2F9}" dt="2022-10-08T16:24:17.835" v="6854" actId="164"/>
          <ac:spMkLst>
            <pc:docMk/>
            <pc:sldMk cId="388750024" sldId="1675"/>
            <ac:spMk id="35" creationId="{6FE7552A-B914-3943-BE80-ED6AD1D52A7F}"/>
          </ac:spMkLst>
        </pc:spChg>
        <pc:spChg chg="add del mod">
          <ac:chgData name="Nathália Demetrio" userId="73b6c4bd58836735" providerId="LiveId" clId="{C00AA7F5-0EC5-4656-84E5-B1513740F2F9}" dt="2022-10-08T16:23:08.316" v="6843" actId="478"/>
          <ac:spMkLst>
            <pc:docMk/>
            <pc:sldMk cId="388750024" sldId="1675"/>
            <ac:spMk id="36" creationId="{B1898916-7CCC-E668-8AEF-1EE92A79B058}"/>
          </ac:spMkLst>
        </pc:spChg>
        <pc:spChg chg="add del mod">
          <ac:chgData name="Nathália Demetrio" userId="73b6c4bd58836735" providerId="LiveId" clId="{C00AA7F5-0EC5-4656-84E5-B1513740F2F9}" dt="2022-10-08T17:25:29.251" v="7025" actId="478"/>
          <ac:spMkLst>
            <pc:docMk/>
            <pc:sldMk cId="388750024" sldId="1675"/>
            <ac:spMk id="40" creationId="{6505C6E2-C1E0-1A44-B2E6-B633E7E6EA27}"/>
          </ac:spMkLst>
        </pc:s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7" creationId="{E2E344C4-4487-4BCC-A096-DB5A50AF9162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8" creationId="{92BF2160-8C17-8B90-D687-56B65BE7A2D8}"/>
          </ac:grpSpMkLst>
        </pc:grpChg>
        <pc:grpChg chg="add del mod">
          <ac:chgData name="Nathália Demetrio" userId="73b6c4bd58836735" providerId="LiveId" clId="{C00AA7F5-0EC5-4656-84E5-B1513740F2F9}" dt="2022-10-08T17:25:29.251" v="7025" actId="478"/>
          <ac:grpSpMkLst>
            <pc:docMk/>
            <pc:sldMk cId="388750024" sldId="1675"/>
            <ac:grpSpMk id="39" creationId="{F6C4E9D5-A358-EE6C-74D4-E1F708E2FF8D}"/>
          </ac:grpSpMkLst>
        </pc:grpChg>
        <pc:picChg chg="del">
          <ac:chgData name="Nathália Demetrio" userId="73b6c4bd58836735" providerId="LiveId" clId="{C00AA7F5-0EC5-4656-84E5-B1513740F2F9}" dt="2022-10-03T00:30:36.456" v="3697" actId="478"/>
          <ac:picMkLst>
            <pc:docMk/>
            <pc:sldMk cId="388750024" sldId="1675"/>
            <ac:picMk id="3" creationId="{F21906E6-0B4C-46FE-7EBA-BF7EA701264B}"/>
          </ac:picMkLst>
        </pc:picChg>
        <pc:picChg chg="add mod">
          <ac:chgData name="Nathália Demetrio" userId="73b6c4bd58836735" providerId="LiveId" clId="{C00AA7F5-0EC5-4656-84E5-B1513740F2F9}" dt="2022-10-08T16:24:00.574" v="6848" actId="164"/>
          <ac:picMkLst>
            <pc:docMk/>
            <pc:sldMk cId="388750024" sldId="1675"/>
            <ac:picMk id="5" creationId="{C0D60D8E-F6D7-98BB-F689-12FDDF78A811}"/>
          </ac:picMkLst>
        </pc:picChg>
        <pc:picChg chg="add mod">
          <ac:chgData name="Nathália Demetrio" userId="73b6c4bd58836735" providerId="LiveId" clId="{C00AA7F5-0EC5-4656-84E5-B1513740F2F9}" dt="2022-10-15T12:14:54.819" v="21486" actId="1076"/>
          <ac:picMkLst>
            <pc:docMk/>
            <pc:sldMk cId="388750024" sldId="1675"/>
            <ac:picMk id="7" creationId="{7B3252D1-62EF-3F27-E073-F4D9CC4F8425}"/>
          </ac:picMkLst>
        </pc:picChg>
        <pc:picChg chg="add del mod">
          <ac:chgData name="Nathália Demetrio" userId="73b6c4bd58836735" providerId="LiveId" clId="{C00AA7F5-0EC5-4656-84E5-B1513740F2F9}" dt="2022-10-08T16:14:15.508" v="6473" actId="478"/>
          <ac:picMkLst>
            <pc:docMk/>
            <pc:sldMk cId="388750024" sldId="1675"/>
            <ac:picMk id="12" creationId="{14FF5B8B-979A-3A3A-CD24-209DF11BD46F}"/>
          </ac:picMkLst>
        </pc:picChg>
        <pc:picChg chg="del">
          <ac:chgData name="Nathália Demetrio" userId="73b6c4bd58836735" providerId="LiveId" clId="{C00AA7F5-0EC5-4656-84E5-B1513740F2F9}" dt="2022-10-08T16:12:53.792" v="6466" actId="478"/>
          <ac:picMkLst>
            <pc:docMk/>
            <pc:sldMk cId="388750024" sldId="1675"/>
            <ac:picMk id="13" creationId="{71DFF67E-8850-C4A3-27A9-4F784AA7F94E}"/>
          </ac:picMkLst>
        </pc:picChg>
        <pc:picChg chg="add del mod">
          <ac:chgData name="Nathália Demetrio" userId="73b6c4bd58836735" providerId="LiveId" clId="{C00AA7F5-0EC5-4656-84E5-B1513740F2F9}" dt="2022-10-08T16:17:28.131" v="6551" actId="478"/>
          <ac:picMkLst>
            <pc:docMk/>
            <pc:sldMk cId="388750024" sldId="1675"/>
            <ac:picMk id="18" creationId="{64DE62AD-5EC9-2C6B-9317-79BF5948231F}"/>
          </ac:picMkLst>
        </pc:picChg>
        <pc:picChg chg="add mod">
          <ac:chgData name="Nathália Demetrio" userId="73b6c4bd58836735" providerId="LiveId" clId="{C00AA7F5-0EC5-4656-84E5-B1513740F2F9}" dt="2022-10-08T16:25:01.093" v="6873" actId="108"/>
          <ac:picMkLst>
            <pc:docMk/>
            <pc:sldMk cId="388750024" sldId="1675"/>
            <ac:picMk id="24" creationId="{01AEAA45-5F68-8156-C932-AC088B07938D}"/>
          </ac:picMkLst>
        </pc:picChg>
        <pc:picChg chg="add mod">
          <ac:chgData name="Nathália Demetrio" userId="73b6c4bd58836735" providerId="LiveId" clId="{C00AA7F5-0EC5-4656-84E5-B1513740F2F9}" dt="2022-10-08T16:24:17.835" v="6854" actId="164"/>
          <ac:picMkLst>
            <pc:docMk/>
            <pc:sldMk cId="388750024" sldId="1675"/>
            <ac:picMk id="30" creationId="{49CB14AE-29A1-B0D3-8D1E-78CFE9B50545}"/>
          </ac:picMkLst>
        </pc:picChg>
        <pc:picChg chg="add del mod">
          <ac:chgData name="Nathália Demetrio" userId="73b6c4bd58836735" providerId="LiveId" clId="{C00AA7F5-0EC5-4656-84E5-B1513740F2F9}" dt="2022-10-08T17:36:06.554" v="7036" actId="478"/>
          <ac:picMkLst>
            <pc:docMk/>
            <pc:sldMk cId="388750024" sldId="1675"/>
            <ac:picMk id="42" creationId="{FBB41F11-3380-ABFB-FBAF-9DE02994C488}"/>
          </ac:picMkLst>
        </pc:picChg>
        <pc:picChg chg="add del mod modCrop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4" creationId="{FF81B83F-4337-8DE0-BE2F-55FA339F3FB7}"/>
          </ac:picMkLst>
        </pc:picChg>
        <pc:picChg chg="add del mod">
          <ac:chgData name="Nathália Demetrio" userId="73b6c4bd58836735" providerId="LiveId" clId="{C00AA7F5-0EC5-4656-84E5-B1513740F2F9}" dt="2022-10-08T17:38:32.942" v="7046" actId="478"/>
          <ac:picMkLst>
            <pc:docMk/>
            <pc:sldMk cId="388750024" sldId="1675"/>
            <ac:picMk id="46" creationId="{03A4C69F-9869-B829-D57E-106CAC530C7E}"/>
          </ac:picMkLst>
        </pc:picChg>
        <pc:picChg chg="add del mod">
          <ac:chgData name="Nathália Demetrio" userId="73b6c4bd58836735" providerId="LiveId" clId="{C00AA7F5-0EC5-4656-84E5-B1513740F2F9}" dt="2022-10-15T12:13:27.248" v="21418" actId="478"/>
          <ac:picMkLst>
            <pc:docMk/>
            <pc:sldMk cId="388750024" sldId="1675"/>
            <ac:picMk id="48" creationId="{175F06C2-5266-FE6F-E979-A9328252C94B}"/>
          </ac:picMkLst>
        </pc:picChg>
        <pc:picChg chg="del">
          <ac:chgData name="Nathália Demetrio" userId="73b6c4bd58836735" providerId="LiveId" clId="{C00AA7F5-0EC5-4656-84E5-B1513740F2F9}" dt="2022-10-03T00:41:36.687" v="3763" actId="478"/>
          <ac:picMkLst>
            <pc:docMk/>
            <pc:sldMk cId="388750024" sldId="1675"/>
            <ac:picMk id="2050" creationId="{24D8CB41-CCBF-CA3A-F6B8-3AE4402D750D}"/>
          </ac:picMkLst>
        </pc:picChg>
        <pc:picChg chg="add del mod">
          <ac:chgData name="Nathália Demetrio" userId="73b6c4bd58836735" providerId="LiveId" clId="{C00AA7F5-0EC5-4656-84E5-B1513740F2F9}" dt="2022-10-08T17:36:19.564" v="7042" actId="478"/>
          <ac:picMkLst>
            <pc:docMk/>
            <pc:sldMk cId="388750024" sldId="1675"/>
            <ac:picMk id="2050" creationId="{8B3A9311-8881-0ACA-583E-AB8BB40B5D34}"/>
          </ac:picMkLst>
        </pc:picChg>
        <pc:picChg chg="add del">
          <ac:chgData name="Nathália Demetrio" userId="73b6c4bd58836735" providerId="LiveId" clId="{C00AA7F5-0EC5-4656-84E5-B1513740F2F9}" dt="2022-10-08T19:34:54.518" v="7813" actId="478"/>
          <ac:picMkLst>
            <pc:docMk/>
            <pc:sldMk cId="388750024" sldId="1675"/>
            <ac:picMk id="2050" creationId="{C076EBCE-95EC-7B44-70F2-792BB4E98257}"/>
          </ac:picMkLst>
        </pc:picChg>
      </pc:sldChg>
      <pc:sldChg chg="addSp delSp modSp add del mod modAnim modShow">
        <pc:chgData name="Nathália Demetrio" userId="73b6c4bd58836735" providerId="LiveId" clId="{C00AA7F5-0EC5-4656-84E5-B1513740F2F9}" dt="2022-10-08T16:01:26.579" v="6362" actId="47"/>
        <pc:sldMkLst>
          <pc:docMk/>
          <pc:sldMk cId="1292319559" sldId="1676"/>
        </pc:sldMkLst>
        <pc:spChg chg="mod">
          <ac:chgData name="Nathália Demetrio" userId="73b6c4bd58836735" providerId="LiveId" clId="{C00AA7F5-0EC5-4656-84E5-B1513740F2F9}" dt="2022-10-03T00:31:01.272" v="3723" actId="20577"/>
          <ac:spMkLst>
            <pc:docMk/>
            <pc:sldMk cId="1292319559" sldId="1676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6:01:20.973" v="6361" actId="478"/>
          <ac:spMkLst>
            <pc:docMk/>
            <pc:sldMk cId="1292319559" sldId="1676"/>
            <ac:spMk id="4" creationId="{39AB2894-7D22-25E5-2AD2-AAA900115AC3}"/>
          </ac:spMkLst>
        </pc:spChg>
        <pc:spChg chg="del mod">
          <ac:chgData name="Nathália Demetrio" userId="73b6c4bd58836735" providerId="LiveId" clId="{C00AA7F5-0EC5-4656-84E5-B1513740F2F9}" dt="2022-10-03T00:43:36.024" v="3796" actId="478"/>
          <ac:spMkLst>
            <pc:docMk/>
            <pc:sldMk cId="1292319559" sldId="1676"/>
            <ac:spMk id="5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9" creationId="{8BC6C3FD-38D7-8279-F5B7-FAE7F8AD123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0" creationId="{2C9D71D0-28ED-7C0E-725F-C43E95FCDAB5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1" creationId="{7143C882-6C7F-1339-DBBA-5F06BD0FEAAC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4" creationId="{B8F51A52-27B1-7713-47E3-642A6D95206A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5" creationId="{63C94909-DA1A-5101-F997-A44B2CC6395B}"/>
          </ac:spMkLst>
        </pc:spChg>
        <pc:spChg chg="del">
          <ac:chgData name="Nathália Demetrio" userId="73b6c4bd58836735" providerId="LiveId" clId="{C00AA7F5-0EC5-4656-84E5-B1513740F2F9}" dt="2022-10-03T00:30:43.787" v="3701" actId="478"/>
          <ac:spMkLst>
            <pc:docMk/>
            <pc:sldMk cId="1292319559" sldId="1676"/>
            <ac:spMk id="16" creationId="{92FC9384-8BF5-E69B-B679-EE4C5147D93E}"/>
          </ac:spMkLst>
        </pc:spChg>
        <pc:picChg chg="add del mod">
          <ac:chgData name="Nathália Demetrio" userId="73b6c4bd58836735" providerId="LiveId" clId="{C00AA7F5-0EC5-4656-84E5-B1513740F2F9}" dt="2022-10-08T16:01:20.973" v="6361" actId="478"/>
          <ac:picMkLst>
            <pc:docMk/>
            <pc:sldMk cId="1292319559" sldId="1676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13" creationId="{71DFF67E-8850-C4A3-27A9-4F784AA7F94E}"/>
          </ac:picMkLst>
        </pc:picChg>
        <pc:picChg chg="del">
          <ac:chgData name="Nathália Demetrio" userId="73b6c4bd58836735" providerId="LiveId" clId="{C00AA7F5-0EC5-4656-84E5-B1513740F2F9}" dt="2022-10-03T00:30:43.787" v="3701" actId="478"/>
          <ac:picMkLst>
            <pc:docMk/>
            <pc:sldMk cId="1292319559" sldId="1676"/>
            <ac:picMk id="2050" creationId="{24D8CB41-CCBF-CA3A-F6B8-3AE4402D750D}"/>
          </ac:picMkLst>
        </pc:picChg>
        <pc:picChg chg="add mod">
          <ac:chgData name="Nathália Demetrio" userId="73b6c4bd58836735" providerId="LiveId" clId="{C00AA7F5-0EC5-4656-84E5-B1513740F2F9}" dt="2022-10-03T00:41:11.425" v="3760" actId="1076"/>
          <ac:picMkLst>
            <pc:docMk/>
            <pc:sldMk cId="1292319559" sldId="1676"/>
            <ac:picMk id="4098" creationId="{424EE59D-8A3A-55ED-5644-F9E82E6532F1}"/>
          </ac:picMkLst>
        </pc:picChg>
      </pc:sldChg>
      <pc:sldChg chg="delSp modSp del mod">
        <pc:chgData name="Nathália Demetrio" userId="73b6c4bd58836735" providerId="LiveId" clId="{C00AA7F5-0EC5-4656-84E5-B1513740F2F9}" dt="2022-10-13T00:50:05.348" v="12953" actId="47"/>
        <pc:sldMkLst>
          <pc:docMk/>
          <pc:sldMk cId="476065151" sldId="1677"/>
        </pc:sldMkLst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3" creationId="{13AAD2DF-54BB-47C0-B8C4-77B83946330B}"/>
          </ac:spMkLst>
        </pc:spChg>
        <pc:spChg chg="mod">
          <ac:chgData name="Nathália Demetrio" userId="73b6c4bd58836735" providerId="LiveId" clId="{C00AA7F5-0EC5-4656-84E5-B1513740F2F9}" dt="2022-10-13T00:49:49.105" v="12938" actId="1076"/>
          <ac:spMkLst>
            <pc:docMk/>
            <pc:sldMk cId="476065151" sldId="1677"/>
            <ac:spMk id="54" creationId="{B5CA7E8C-3EED-484E-BF7B-D5371EFE25EA}"/>
          </ac:spMkLst>
        </pc:spChg>
        <pc:spChg chg="del">
          <ac:chgData name="Nathália Demetrio" userId="73b6c4bd58836735" providerId="LiveId" clId="{C00AA7F5-0EC5-4656-84E5-B1513740F2F9}" dt="2022-10-13T00:49:51.510" v="12939" actId="478"/>
          <ac:spMkLst>
            <pc:docMk/>
            <pc:sldMk cId="476065151" sldId="1677"/>
            <ac:spMk id="55" creationId="{C8541D88-8C3A-450B-A9A8-D9BA73418C7E}"/>
          </ac:spMkLst>
        </pc:spChg>
        <pc:picChg chg="del">
          <ac:chgData name="Nathália Demetrio" userId="73b6c4bd58836735" providerId="LiveId" clId="{C00AA7F5-0EC5-4656-84E5-B1513740F2F9}" dt="2022-10-13T00:49:30.073" v="12935" actId="21"/>
          <ac:picMkLst>
            <pc:docMk/>
            <pc:sldMk cId="476065151" sldId="1677"/>
            <ac:picMk id="3" creationId="{DABA6699-D837-24CC-A378-136D8D8DCDDC}"/>
          </ac:picMkLst>
        </pc:picChg>
      </pc:sldChg>
      <pc:sldChg chg="addSp delSp modSp add del">
        <pc:chgData name="Nathália Demetrio" userId="73b6c4bd58836735" providerId="LiveId" clId="{C00AA7F5-0EC5-4656-84E5-B1513740F2F9}" dt="2022-10-03T02:22:01.331" v="3840" actId="2696"/>
        <pc:sldMkLst>
          <pc:docMk/>
          <pc:sldMk cId="851481781" sldId="1677"/>
        </pc:sldMkLst>
        <pc:picChg chg="add del mod">
          <ac:chgData name="Nathália Demetrio" userId="73b6c4bd58836735" providerId="LiveId" clId="{C00AA7F5-0EC5-4656-84E5-B1513740F2F9}" dt="2022-10-03T02:21:38.093" v="3832" actId="21"/>
          <ac:picMkLst>
            <pc:docMk/>
            <pc:sldMk cId="851481781" sldId="1677"/>
            <ac:picMk id="2" creationId="{FE3298DB-4D4F-141A-39ED-E5701182FD28}"/>
          </ac:picMkLst>
        </pc:picChg>
        <pc:picChg chg="add mod">
          <ac:chgData name="Nathália Demetrio" userId="73b6c4bd58836735" providerId="LiveId" clId="{C00AA7F5-0EC5-4656-84E5-B1513740F2F9}" dt="2022-10-03T02:21:34.645" v="3831"/>
          <ac:picMkLst>
            <pc:docMk/>
            <pc:sldMk cId="851481781" sldId="1677"/>
            <ac:picMk id="3" creationId="{DABA6699-D837-24CC-A378-136D8D8DCDDC}"/>
          </ac:picMkLst>
        </pc:picChg>
      </pc:sldChg>
      <pc:sldChg chg="add del">
        <pc:chgData name="Nathália Demetrio" userId="73b6c4bd58836735" providerId="LiveId" clId="{C00AA7F5-0EC5-4656-84E5-B1513740F2F9}" dt="2022-10-03T00:42:54.628" v="3774" actId="47"/>
        <pc:sldMkLst>
          <pc:docMk/>
          <pc:sldMk cId="1781291157" sldId="1677"/>
        </pc:sldMkLst>
      </pc:sldChg>
      <pc:sldChg chg="add del">
        <pc:chgData name="Nathália Demetrio" userId="73b6c4bd58836735" providerId="LiveId" clId="{C00AA7F5-0EC5-4656-84E5-B1513740F2F9}" dt="2022-10-03T02:22:10.837" v="3842"/>
        <pc:sldMkLst>
          <pc:docMk/>
          <pc:sldMk cId="2172030192" sldId="1677"/>
        </pc:sldMkLst>
      </pc:sldChg>
      <pc:sldChg chg="add del">
        <pc:chgData name="Nathália Demetrio" userId="73b6c4bd58836735" providerId="LiveId" clId="{C00AA7F5-0EC5-4656-84E5-B1513740F2F9}" dt="2022-10-03T01:49:49.032" v="3822"/>
        <pc:sldMkLst>
          <pc:docMk/>
          <pc:sldMk cId="1714169030" sldId="1678"/>
        </pc:sldMkLst>
      </pc:sldChg>
      <pc:sldChg chg="addSp delSp modSp add del mod ord modNotesTx">
        <pc:chgData name="Nathália Demetrio" userId="73b6c4bd58836735" providerId="LiveId" clId="{C00AA7F5-0EC5-4656-84E5-B1513740F2F9}" dt="2022-10-14T02:12:04.188" v="18448" actId="478"/>
        <pc:sldMkLst>
          <pc:docMk/>
          <pc:sldMk cId="3255363064" sldId="1678"/>
        </pc:sldMkLst>
        <pc:spChg chg="mod">
          <ac:chgData name="Nathália Demetrio" userId="73b6c4bd58836735" providerId="LiveId" clId="{C00AA7F5-0EC5-4656-84E5-B1513740F2F9}" dt="2022-10-12T20:00:20.407" v="12500" actId="20577"/>
          <ac:spMkLst>
            <pc:docMk/>
            <pc:sldMk cId="3255363064" sldId="167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2:07:04.798" v="18442" actId="1036"/>
          <ac:spMkLst>
            <pc:docMk/>
            <pc:sldMk cId="3255363064" sldId="1678"/>
            <ac:spMk id="3" creationId="{6FCCBF24-D22E-9807-1083-59D92E645A38}"/>
          </ac:spMkLst>
        </pc:spChg>
        <pc:spChg chg="add del mod">
          <ac:chgData name="Nathália Demetrio" userId="73b6c4bd58836735" providerId="LiveId" clId="{C00AA7F5-0EC5-4656-84E5-B1513740F2F9}" dt="2022-10-11T03:22:33.966" v="9848" actId="478"/>
          <ac:spMkLst>
            <pc:docMk/>
            <pc:sldMk cId="3255363064" sldId="1678"/>
            <ac:spMk id="5" creationId="{C81DE5D6-0836-602B-C4BB-08E24C6603AF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6" creationId="{7126F6EF-80AB-8F34-9F0B-3CBFEAF5F6FB}"/>
          </ac:spMkLst>
        </pc:spChg>
        <pc:spChg chg="add del mod">
          <ac:chgData name="Nathália Demetrio" userId="73b6c4bd58836735" providerId="LiveId" clId="{C00AA7F5-0EC5-4656-84E5-B1513740F2F9}" dt="2022-10-11T03:41:48.082" v="10176" actId="478"/>
          <ac:spMkLst>
            <pc:docMk/>
            <pc:sldMk cId="3255363064" sldId="1678"/>
            <ac:spMk id="7" creationId="{F369B7E9-8CE1-81D3-CDA9-4D64625A24D0}"/>
          </ac:spMkLst>
        </pc:spChg>
        <pc:spChg chg="add mod">
          <ac:chgData name="Nathália Demetrio" userId="73b6c4bd58836735" providerId="LiveId" clId="{C00AA7F5-0EC5-4656-84E5-B1513740F2F9}" dt="2022-10-14T02:06:46.927" v="18434" actId="1036"/>
          <ac:spMkLst>
            <pc:docMk/>
            <pc:sldMk cId="3255363064" sldId="1678"/>
            <ac:spMk id="13" creationId="{9CE5EF59-0477-1F95-9D29-91880037F643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14" creationId="{23B53469-7B32-1BD4-1DA9-556F110E483B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18" creationId="{F672A908-2F45-5916-D11A-CE220ED7F5C2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19" creationId="{75BBAC87-D70E-231F-A522-D94D0A3AD7EC}"/>
          </ac:spMkLst>
        </pc:spChg>
        <pc:spChg chg="add mod">
          <ac:chgData name="Nathália Demetrio" userId="73b6c4bd58836735" providerId="LiveId" clId="{C00AA7F5-0EC5-4656-84E5-B1513740F2F9}" dt="2022-10-12T19:04:11.064" v="11587" actId="1036"/>
          <ac:spMkLst>
            <pc:docMk/>
            <pc:sldMk cId="3255363064" sldId="1678"/>
            <ac:spMk id="20" creationId="{8A1CDCDA-0B4C-6BE5-A94A-19899E80F2CA}"/>
          </ac:spMkLst>
        </pc:spChg>
        <pc:spChg chg="add mod">
          <ac:chgData name="Nathália Demetrio" userId="73b6c4bd58836735" providerId="LiveId" clId="{C00AA7F5-0EC5-4656-84E5-B1513740F2F9}" dt="2022-10-12T19:04:31.617" v="11604" actId="12788"/>
          <ac:spMkLst>
            <pc:docMk/>
            <pc:sldMk cId="3255363064" sldId="1678"/>
            <ac:spMk id="21" creationId="{4430511B-5F33-72E0-C62E-C0BC28B4069F}"/>
          </ac:spMkLst>
        </pc:spChg>
        <pc:spChg chg="add mod">
          <ac:chgData name="Nathália Demetrio" userId="73b6c4bd58836735" providerId="LiveId" clId="{C00AA7F5-0EC5-4656-84E5-B1513740F2F9}" dt="2022-10-14T02:07:13.407" v="18446" actId="1035"/>
          <ac:spMkLst>
            <pc:docMk/>
            <pc:sldMk cId="3255363064" sldId="1678"/>
            <ac:spMk id="22" creationId="{FB2D8F05-4CA7-7F5B-CC8B-A4A60FEE7C21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5" creationId="{C02E9B31-CC19-E880-4B69-E7E391144EF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6" creationId="{22F94B1D-08CC-1110-3122-A491E85FDB64}"/>
          </ac:spMkLst>
        </pc:spChg>
        <pc:spChg chg="add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7" creationId="{10E074FE-B18B-B1A9-3944-75841DA1F60D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8" creationId="{60D0E8DB-F948-3EF5-1333-EB2551D82847}"/>
          </ac:spMkLst>
        </pc:spChg>
        <pc:spChg chg="add del mod">
          <ac:chgData name="Nathália Demetrio" userId="73b6c4bd58836735" providerId="LiveId" clId="{C00AA7F5-0EC5-4656-84E5-B1513740F2F9}" dt="2022-10-12T19:05:48.279" v="11697" actId="1035"/>
          <ac:spMkLst>
            <pc:docMk/>
            <pc:sldMk cId="3255363064" sldId="1678"/>
            <ac:spMk id="28" creationId="{75296F8A-5CCE-B6D7-AF6A-16BABF365137}"/>
          </ac:spMkLst>
        </pc:spChg>
        <pc:spChg chg="add mod">
          <ac:chgData name="Nathália Demetrio" userId="73b6c4bd58836735" providerId="LiveId" clId="{C00AA7F5-0EC5-4656-84E5-B1513740F2F9}" dt="2022-10-12T19:56:58.950" v="12442" actId="113"/>
          <ac:spMkLst>
            <pc:docMk/>
            <pc:sldMk cId="3255363064" sldId="1678"/>
            <ac:spMk id="29" creationId="{4D3FC14C-60EA-93CE-99B5-0D1942D2CEF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0" creationId="{26EC900B-A786-1A04-A49A-7A86E300414A}"/>
          </ac:spMkLst>
        </pc:spChg>
        <pc:spChg chg="add mod">
          <ac:chgData name="Nathália Demetrio" userId="73b6c4bd58836735" providerId="LiveId" clId="{C00AA7F5-0EC5-4656-84E5-B1513740F2F9}" dt="2022-10-13T00:06:27.681" v="12692" actId="20577"/>
          <ac:spMkLst>
            <pc:docMk/>
            <pc:sldMk cId="3255363064" sldId="1678"/>
            <ac:spMk id="31" creationId="{69E00897-3B98-AB39-3FED-DEF9D0CBDB9E}"/>
          </ac:spMkLst>
        </pc:spChg>
        <pc:spChg chg="add mod">
          <ac:chgData name="Nathália Demetrio" userId="73b6c4bd58836735" providerId="LiveId" clId="{C00AA7F5-0EC5-4656-84E5-B1513740F2F9}" dt="2022-10-12T19:57:11.754" v="12447" actId="1076"/>
          <ac:spMkLst>
            <pc:docMk/>
            <pc:sldMk cId="3255363064" sldId="1678"/>
            <ac:spMk id="32" creationId="{3F8A46C1-DC7B-69DC-229F-9B785A6D75D4}"/>
          </ac:spMkLst>
        </pc:spChg>
        <pc:spChg chg="add mod">
          <ac:chgData name="Nathália Demetrio" userId="73b6c4bd58836735" providerId="LiveId" clId="{C00AA7F5-0EC5-4656-84E5-B1513740F2F9}" dt="2022-10-12T19:59:49.010" v="12488" actId="1076"/>
          <ac:spMkLst>
            <pc:docMk/>
            <pc:sldMk cId="3255363064" sldId="1678"/>
            <ac:spMk id="33" creationId="{A5DD7C57-16AA-96FF-5611-D65382FEA47A}"/>
          </ac:spMkLst>
        </pc:spChg>
        <pc:spChg chg="add del mod">
          <ac:chgData name="Nathália Demetrio" userId="73b6c4bd58836735" providerId="LiveId" clId="{C00AA7F5-0EC5-4656-84E5-B1513740F2F9}" dt="2022-10-12T19:56:31.518" v="12436" actId="478"/>
          <ac:spMkLst>
            <pc:docMk/>
            <pc:sldMk cId="3255363064" sldId="1678"/>
            <ac:spMk id="34" creationId="{40B3DF37-341E-D3F9-DD53-2D15EE5BD0E4}"/>
          </ac:spMkLst>
        </pc:spChg>
        <pc:spChg chg="add del mod">
          <ac:chgData name="Nathália Demetrio" userId="73b6c4bd58836735" providerId="LiveId" clId="{C00AA7F5-0EC5-4656-84E5-B1513740F2F9}" dt="2022-10-12T19:15:55.949" v="11828"/>
          <ac:spMkLst>
            <pc:docMk/>
            <pc:sldMk cId="3255363064" sldId="1678"/>
            <ac:spMk id="37" creationId="{E17A6EAC-B4C6-F779-940F-4303F57DFD76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39" creationId="{EF255589-1EC7-AAD6-F767-7830EB5F566F}"/>
          </ac:spMkLst>
        </pc:spChg>
        <pc:spChg chg="add mod">
          <ac:chgData name="Nathália Demetrio" userId="73b6c4bd58836735" providerId="LiveId" clId="{C00AA7F5-0EC5-4656-84E5-B1513740F2F9}" dt="2022-10-12T19:59:37.609" v="12486" actId="164"/>
          <ac:spMkLst>
            <pc:docMk/>
            <pc:sldMk cId="3255363064" sldId="1678"/>
            <ac:spMk id="40" creationId="{55042B54-201E-D8D8-21B4-3ACA2A073E6C}"/>
          </ac:spMkLst>
        </pc:spChg>
        <pc:spChg chg="del">
          <ac:chgData name="Nathália Demetrio" userId="73b6c4bd58836735" providerId="LiveId" clId="{C00AA7F5-0EC5-4656-84E5-B1513740F2F9}" dt="2022-10-03T02:21:48.938" v="3835" actId="478"/>
          <ac:spMkLst>
            <pc:docMk/>
            <pc:sldMk cId="3255363064" sldId="1678"/>
            <ac:spMk id="46" creationId="{1CB4649D-FB31-1EAD-C113-745753C9865E}"/>
          </ac:spMkLst>
        </pc:spChg>
        <pc:spChg chg="del">
          <ac:chgData name="Nathália Demetrio" userId="73b6c4bd58836735" providerId="LiveId" clId="{C00AA7F5-0EC5-4656-84E5-B1513740F2F9}" dt="2022-10-03T01:49:53.535" v="3823" actId="478"/>
          <ac:spMkLst>
            <pc:docMk/>
            <pc:sldMk cId="3255363064" sldId="1678"/>
            <ac:spMk id="47" creationId="{B9F374C3-E645-D67D-482F-4186ADCEFACF}"/>
          </ac:spMkLst>
        </pc:spChg>
        <pc:grpChg chg="del">
          <ac:chgData name="Nathália Demetrio" userId="73b6c4bd58836735" providerId="LiveId" clId="{C00AA7F5-0EC5-4656-84E5-B1513740F2F9}" dt="2022-10-03T02:21:48.938" v="3835" actId="478"/>
          <ac:grpSpMkLst>
            <pc:docMk/>
            <pc:sldMk cId="3255363064" sldId="1678"/>
            <ac:grpSpMk id="14" creationId="{01D3F8D4-5D5E-B532-ADB7-2638F1A2C28B}"/>
          </ac:grpSpMkLst>
        </pc:grpChg>
        <pc:grpChg chg="add del mod">
          <ac:chgData name="Nathália Demetrio" userId="73b6c4bd58836735" providerId="LiveId" clId="{C00AA7F5-0EC5-4656-84E5-B1513740F2F9}" dt="2022-10-14T02:12:04.188" v="18448" actId="478"/>
          <ac:grpSpMkLst>
            <pc:docMk/>
            <pc:sldMk cId="3255363064" sldId="1678"/>
            <ac:grpSpMk id="41" creationId="{341AF223-B31E-D438-F6AB-0E8F53164C1A}"/>
          </ac:grpSpMkLst>
        </pc:grpChg>
        <pc:picChg chg="add del mod">
          <ac:chgData name="Nathália Demetrio" userId="73b6c4bd58836735" providerId="LiveId" clId="{C00AA7F5-0EC5-4656-84E5-B1513740F2F9}" dt="2022-10-03T04:12:45.519" v="5606" actId="478"/>
          <ac:picMkLst>
            <pc:docMk/>
            <pc:sldMk cId="3255363064" sldId="1678"/>
            <ac:picMk id="3" creationId="{042022B9-5A89-D3A6-2CAC-8466AEB6DA08}"/>
          </ac:picMkLst>
        </pc:picChg>
        <pc:picChg chg="add del mod">
          <ac:chgData name="Nathália Demetrio" userId="73b6c4bd58836735" providerId="LiveId" clId="{C00AA7F5-0EC5-4656-84E5-B1513740F2F9}" dt="2022-10-12T19:01:25.639" v="11527" actId="478"/>
          <ac:picMkLst>
            <pc:docMk/>
            <pc:sldMk cId="3255363064" sldId="1678"/>
            <ac:picMk id="4" creationId="{0917924E-F81D-0160-6F69-FFF29828FA17}"/>
          </ac:picMkLst>
        </pc:picChg>
        <pc:picChg chg="add del mod">
          <ac:chgData name="Nathália Demetrio" userId="73b6c4bd58836735" providerId="LiveId" clId="{C00AA7F5-0EC5-4656-84E5-B1513740F2F9}" dt="2022-10-11T03:25:16.017" v="9855" actId="478"/>
          <ac:picMkLst>
            <pc:docMk/>
            <pc:sldMk cId="3255363064" sldId="1678"/>
            <ac:picMk id="4" creationId="{CDAD5D88-8E2E-DE8E-0C52-D04974C7D814}"/>
          </ac:picMkLst>
        </pc:picChg>
        <pc:picChg chg="add del mod ord modCrop">
          <ac:chgData name="Nathália Demetrio" userId="73b6c4bd58836735" providerId="LiveId" clId="{C00AA7F5-0EC5-4656-84E5-B1513740F2F9}" dt="2022-10-12T19:01:45.943" v="11536" actId="478"/>
          <ac:picMkLst>
            <pc:docMk/>
            <pc:sldMk cId="3255363064" sldId="1678"/>
            <ac:picMk id="6" creationId="{CE916A4B-817A-D50A-3094-676E30547F8E}"/>
          </ac:picMkLst>
        </pc:picChg>
        <pc:picChg chg="add del mod">
          <ac:chgData name="Nathália Demetrio" userId="73b6c4bd58836735" providerId="LiveId" clId="{C00AA7F5-0EC5-4656-84E5-B1513740F2F9}" dt="2022-10-11T03:22:33.966" v="9848" actId="478"/>
          <ac:picMkLst>
            <pc:docMk/>
            <pc:sldMk cId="3255363064" sldId="1678"/>
            <ac:picMk id="8" creationId="{A9A4D9EF-1FB6-9669-72FC-EB1878B3C2D5}"/>
          </ac:picMkLst>
        </pc:picChg>
        <pc:picChg chg="add del mod ord">
          <ac:chgData name="Nathália Demetrio" userId="73b6c4bd58836735" providerId="LiveId" clId="{C00AA7F5-0EC5-4656-84E5-B1513740F2F9}" dt="2022-10-12T19:03:07.575" v="11544" actId="478"/>
          <ac:picMkLst>
            <pc:docMk/>
            <pc:sldMk cId="3255363064" sldId="1678"/>
            <ac:picMk id="8" creationId="{AAC0437B-D77F-7983-E864-9CD493586FFC}"/>
          </ac:picMkLst>
        </pc:picChg>
        <pc:picChg chg="add del mod">
          <ac:chgData name="Nathália Demetrio" userId="73b6c4bd58836735" providerId="LiveId" clId="{C00AA7F5-0EC5-4656-84E5-B1513740F2F9}" dt="2022-10-12T18:57:30.920" v="11376" actId="478"/>
          <ac:picMkLst>
            <pc:docMk/>
            <pc:sldMk cId="3255363064" sldId="1678"/>
            <ac:picMk id="10" creationId="{E4E5E0E5-1ABB-4FAF-3DA6-5C9607B365BE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1" creationId="{9C872372-DB25-1A17-9A2D-55958FE09DD3}"/>
          </ac:picMkLst>
        </pc:picChg>
        <pc:picChg chg="add mo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15" creationId="{8F5BEA06-190D-22AA-CF4E-7125AF5B18CD}"/>
          </ac:picMkLst>
        </pc:picChg>
        <pc:picChg chg="add mod ord">
          <ac:chgData name="Nathália Demetrio" userId="73b6c4bd58836735" providerId="LiveId" clId="{C00AA7F5-0EC5-4656-84E5-B1513740F2F9}" dt="2022-10-12T19:03:43.043" v="11570" actId="552"/>
          <ac:picMkLst>
            <pc:docMk/>
            <pc:sldMk cId="3255363064" sldId="1678"/>
            <ac:picMk id="36" creationId="{D3B55FD6-DA84-143F-154B-1B4FF8255B3D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3" creationId="{CFE69EE6-B5E2-04F0-1561-59FC3D522F3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4" creationId="{E385C67C-0DB2-F76A-DBE4-E5AFCA1669F9}"/>
          </ac:picMkLst>
        </pc:picChg>
        <pc:picChg chg="del">
          <ac:chgData name="Nathália Demetrio" userId="73b6c4bd58836735" providerId="LiveId" clId="{C00AA7F5-0EC5-4656-84E5-B1513740F2F9}" dt="2022-10-03T02:21:48.938" v="3835" actId="478"/>
          <ac:picMkLst>
            <pc:docMk/>
            <pc:sldMk cId="3255363064" sldId="1678"/>
            <ac:picMk id="45" creationId="{D6F24F9E-9B1A-F788-4C88-E5F09FBB624D}"/>
          </ac:picMkLst>
        </pc:picChg>
        <pc:cxnChg chg="add del mod">
          <ac:chgData name="Nathália Demetrio" userId="73b6c4bd58836735" providerId="LiveId" clId="{C00AA7F5-0EC5-4656-84E5-B1513740F2F9}" dt="2022-10-11T03:25:40.802" v="9860" actId="478"/>
          <ac:cxnSpMkLst>
            <pc:docMk/>
            <pc:sldMk cId="3255363064" sldId="1678"/>
            <ac:cxnSpMk id="12" creationId="{C4485632-5E5C-134E-7116-79C0D6EDC34C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6" creationId="{AEE92BF3-EC0C-6F91-B2C7-E075D34B064A}"/>
          </ac:cxnSpMkLst>
        </pc:cxnChg>
        <pc:cxnChg chg="add mod">
          <ac:chgData name="Nathália Demetrio" userId="73b6c4bd58836735" providerId="LiveId" clId="{C00AA7F5-0EC5-4656-84E5-B1513740F2F9}" dt="2022-10-12T19:05:42.216" v="11693" actId="1035"/>
          <ac:cxnSpMkLst>
            <pc:docMk/>
            <pc:sldMk cId="3255363064" sldId="1678"/>
            <ac:cxnSpMk id="17" creationId="{25E965F0-6294-53A1-5FFA-7BC548DADCE9}"/>
          </ac:cxnSpMkLst>
        </pc:cxnChg>
        <pc:cxnChg chg="add mod">
          <ac:chgData name="Nathália Demetrio" userId="73b6c4bd58836735" providerId="LiveId" clId="{C00AA7F5-0EC5-4656-84E5-B1513740F2F9}" dt="2022-10-12T19:04:25.991" v="11603" actId="1036"/>
          <ac:cxnSpMkLst>
            <pc:docMk/>
            <pc:sldMk cId="3255363064" sldId="1678"/>
            <ac:cxnSpMk id="23" creationId="{D0511737-29C9-D1EC-52C9-D99D76B6FFF5}"/>
          </ac:cxnSpMkLst>
        </pc:cxnChg>
        <pc:cxnChg chg="add mod">
          <ac:chgData name="Nathália Demetrio" userId="73b6c4bd58836735" providerId="LiveId" clId="{C00AA7F5-0EC5-4656-84E5-B1513740F2F9}" dt="2022-10-12T19:04:31.617" v="11604" actId="12788"/>
          <ac:cxnSpMkLst>
            <pc:docMk/>
            <pc:sldMk cId="3255363064" sldId="1678"/>
            <ac:cxnSpMk id="24" creationId="{84DC42BF-4384-F189-1038-D37B9454DC6F}"/>
          </ac:cxnSpMkLst>
        </pc:cxnChg>
      </pc:sldChg>
      <pc:sldChg chg="add del">
        <pc:chgData name="Nathália Demetrio" userId="73b6c4bd58836735" providerId="LiveId" clId="{C00AA7F5-0EC5-4656-84E5-B1513740F2F9}" dt="2022-10-03T04:15:14.553" v="5666"/>
        <pc:sldMkLst>
          <pc:docMk/>
          <pc:sldMk cId="3636338643" sldId="1678"/>
        </pc:sldMkLst>
      </pc:sldChg>
      <pc:sldChg chg="addSp delSp modSp add del mod modAnim">
        <pc:chgData name="Nathália Demetrio" userId="73b6c4bd58836735" providerId="LiveId" clId="{C00AA7F5-0EC5-4656-84E5-B1513740F2F9}" dt="2022-10-09T13:28:00.359" v="9039" actId="47"/>
        <pc:sldMkLst>
          <pc:docMk/>
          <pc:sldMk cId="867124093" sldId="1679"/>
        </pc:sldMkLst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" creationId="{E2C7A36A-610F-A70E-4CAC-EC552A2872EB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5" creationId="{12023C25-7E9E-D78C-B09F-E7A649D10B58}"/>
          </ac:spMkLst>
        </pc:spChg>
        <pc:spChg chg="add mod">
          <ac:chgData name="Nathália Demetrio" userId="73b6c4bd58836735" providerId="LiveId" clId="{C00AA7F5-0EC5-4656-84E5-B1513740F2F9}" dt="2022-10-09T12:50:00.364" v="8844" actId="1076"/>
          <ac:spMkLst>
            <pc:docMk/>
            <pc:sldMk cId="867124093" sldId="1679"/>
            <ac:spMk id="5" creationId="{C9FB06C8-81FF-A078-1511-BF29AF7B6C0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8" creationId="{79E169E2-5EDC-3366-BDE6-2DD482E33B7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9" creationId="{343B538B-FC41-71EE-F38C-820D5259635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5" creationId="{E3ADE95B-2E0E-F99C-57B1-3EF8F5981D8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6" creationId="{A389FC66-D5B4-C0EF-7DA7-66ACC885B3A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7" creationId="{34718A9F-FE80-5B1B-B32C-9890ABAE052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19" creationId="{7577EB9A-9267-C2D3-3AB3-B43DA1C95A46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0" creationId="{E811B32B-DB1C-67D4-32B7-4A59282B6A1D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1" creationId="{64394391-5044-5C63-B3E2-75E156B45884}"/>
          </ac:spMkLst>
        </pc:spChg>
        <pc:spChg chg="del">
          <ac:chgData name="Nathália Demetrio" userId="73b6c4bd58836735" providerId="LiveId" clId="{C00AA7F5-0EC5-4656-84E5-B1513740F2F9}" dt="2022-10-03T04:08:24.080" v="5522" actId="478"/>
          <ac:spMkLst>
            <pc:docMk/>
            <pc:sldMk cId="867124093" sldId="1679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3" creationId="{EA07B2F2-79A7-8E66-7990-17399552CBC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4" creationId="{95235AE2-26D0-74FC-AA67-5967EE4A69D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5" creationId="{F28DA3EF-1D55-6D97-6595-45DF475F437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26" creationId="{9DFA7124-88DA-2493-0F48-9F5836E7716C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7" creationId="{968CB57F-DA53-4594-2660-884EA8E84521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8" creationId="{60D0E8DB-F948-3EF5-1333-EB2551D82847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0" creationId="{69BF410D-9273-9C03-A5D2-79C724CACF43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31" creationId="{71FB9D62-4E7E-3659-6F05-5EF131995B05}"/>
          </ac:spMkLst>
        </pc:spChg>
        <pc:spChg chg="mod">
          <ac:chgData name="Nathália Demetrio" userId="73b6c4bd58836735" providerId="LiveId" clId="{C00AA7F5-0EC5-4656-84E5-B1513740F2F9}" dt="2022-10-05T04:07:58.111" v="5959" actId="1076"/>
          <ac:spMkLst>
            <pc:docMk/>
            <pc:sldMk cId="867124093" sldId="1679"/>
            <ac:spMk id="35" creationId="{E7A74693-6987-C833-3063-ED10F8D0D66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05T04:08:15.588" v="5961" actId="478"/>
          <ac:spMkLst>
            <pc:docMk/>
            <pc:sldMk cId="867124093" sldId="1679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47" creationId="{7DD1C650-67E8-0674-053F-3E206FE31BF7}"/>
          </ac:spMkLst>
        </pc:spChg>
        <pc:spChg chg="mod">
          <ac:chgData name="Nathália Demetrio" userId="73b6c4bd58836735" providerId="LiveId" clId="{C00AA7F5-0EC5-4656-84E5-B1513740F2F9}" dt="2022-10-03T04:08:49.010" v="5584" actId="1038"/>
          <ac:spMkLst>
            <pc:docMk/>
            <pc:sldMk cId="867124093" sldId="1679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04:25:18.071" v="8656" actId="14100"/>
          <ac:spMkLst>
            <pc:docMk/>
            <pc:sldMk cId="867124093" sldId="1679"/>
            <ac:spMk id="56" creationId="{730E7523-264D-78DC-B0CF-D98772C20CFD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7" creationId="{A3F4E4DC-ABB3-160E-F487-1F3330BCCA11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8" creationId="{25677CF5-9BC0-CCAB-D1A2-F1A595691BCA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59" creationId="{2005B1C5-A704-96BF-D1A5-9CBE43674EC2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0" creationId="{B10C4308-D53B-DF8A-D855-1F37233C12B5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1" creationId="{AAF06FEE-A9BE-8A5B-00FC-D3B65B7995E8}"/>
          </ac:spMkLst>
        </pc:spChg>
        <pc:spChg chg="add mod">
          <ac:chgData name="Nathália Demetrio" userId="73b6c4bd58836735" providerId="LiveId" clId="{C00AA7F5-0EC5-4656-84E5-B1513740F2F9}" dt="2022-10-05T04:08:04.680" v="5960" actId="167"/>
          <ac:spMkLst>
            <pc:docMk/>
            <pc:sldMk cId="867124093" sldId="1679"/>
            <ac:spMk id="62" creationId="{E4A107DA-9326-8C0E-B834-81B324A8A5C3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4" creationId="{BBC08C53-0F90-4E7B-C24B-336131F0D994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5" creationId="{746A1981-CFFF-36DF-EEF2-8C0E1F0FC55F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7" creationId="{88683822-30B5-AA6D-FFC2-471718111477}"/>
          </ac:spMkLst>
        </pc:spChg>
        <pc:spChg chg="mod">
          <ac:chgData name="Nathália Demetrio" userId="73b6c4bd58836735" providerId="LiveId" clId="{C00AA7F5-0EC5-4656-84E5-B1513740F2F9}" dt="2022-10-09T12:48:26.533" v="8830" actId="164"/>
          <ac:spMkLst>
            <pc:docMk/>
            <pc:sldMk cId="867124093" sldId="1679"/>
            <ac:spMk id="68" creationId="{8BB58FCA-9485-57A0-678D-158AF67BE05A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2" creationId="{8CD57DBD-EB4E-D527-3EC2-FB98701C7EC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3" creationId="{A7ECFF87-3E22-1A04-FA1C-0954112CA5EE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4" creationId="{A6A3B733-1AC3-0BD0-D325-A61C7B38BC05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5" creationId="{6C825B75-20DA-BD9B-17A4-11D8DAAA274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7" creationId="{0C002825-9CD8-B7D4-E88A-C0265CF3FF50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8" creationId="{37C48490-3C52-1A4A-124B-063DCE1CE958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89" creationId="{7CFCAED1-2E1B-1FE2-54A9-79B91E4D558F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0" creationId="{901A3A83-CFDD-1B59-FC24-73CB22916E5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1" creationId="{423995D2-D816-96C9-3273-DBC41DE85399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2" creationId="{21D7724A-A9D9-25F3-2ACD-116EC2917366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3" creationId="{AD6553D9-35AC-22CA-90C9-D7C4053691E4}"/>
          </ac:spMkLst>
        </pc:spChg>
        <pc:spChg chg="mod">
          <ac:chgData name="Nathália Demetrio" userId="73b6c4bd58836735" providerId="LiveId" clId="{C00AA7F5-0EC5-4656-84E5-B1513740F2F9}" dt="2022-10-09T12:49:15.791" v="8836" actId="164"/>
          <ac:spMkLst>
            <pc:docMk/>
            <pc:sldMk cId="867124093" sldId="1679"/>
            <ac:spMk id="94" creationId="{69D439BE-E935-5BA3-F91E-8F77E2EEA405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5" creationId="{F1762713-51C9-D93E-C9CF-9624B49C4121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6" creationId="{190FFA5D-A2F7-A211-BD99-80257D933349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7" creationId="{EDBAC475-1D0E-6505-084F-A698994C71B0}"/>
          </ac:spMkLst>
        </pc:spChg>
        <pc:spChg chg="del mod">
          <ac:chgData name="Nathália Demetrio" userId="73b6c4bd58836735" providerId="LiveId" clId="{C00AA7F5-0EC5-4656-84E5-B1513740F2F9}" dt="2022-10-09T04:25:03.283" v="8652" actId="478"/>
          <ac:spMkLst>
            <pc:docMk/>
            <pc:sldMk cId="867124093" sldId="1679"/>
            <ac:spMk id="98" creationId="{A137218E-F584-5ADC-2F5A-7C2C23D12A7E}"/>
          </ac:spMkLst>
        </pc:spChg>
        <pc:spChg chg="mod">
          <ac:chgData name="Nathália Demetrio" userId="73b6c4bd58836735" providerId="LiveId" clId="{C00AA7F5-0EC5-4656-84E5-B1513740F2F9}" dt="2022-10-09T04:25:31.140" v="8658" actId="1038"/>
          <ac:spMkLst>
            <pc:docMk/>
            <pc:sldMk cId="867124093" sldId="1679"/>
            <ac:spMk id="100" creationId="{9B24AE89-6DEA-7E38-9B5F-F64BF0878ABC}"/>
          </ac:spMkLst>
        </pc:spChg>
        <pc:spChg chg="mod">
          <ac:chgData name="Nathália Demetrio" userId="73b6c4bd58836735" providerId="LiveId" clId="{C00AA7F5-0EC5-4656-84E5-B1513740F2F9}" dt="2022-10-09T12:45:29.830" v="8802" actId="20577"/>
          <ac:spMkLst>
            <pc:docMk/>
            <pc:sldMk cId="867124093" sldId="1679"/>
            <ac:spMk id="101" creationId="{130362FF-F340-DB4A-FD1A-809DE8DF26EB}"/>
          </ac:spMkLst>
        </pc:spChg>
        <pc:spChg chg="mod">
          <ac:chgData name="Nathália Demetrio" userId="73b6c4bd58836735" providerId="LiveId" clId="{C00AA7F5-0EC5-4656-84E5-B1513740F2F9}" dt="2022-10-09T12:49:02.312" v="8833" actId="14100"/>
          <ac:spMkLst>
            <pc:docMk/>
            <pc:sldMk cId="867124093" sldId="1679"/>
            <ac:spMk id="102" creationId="{F6361C96-B00B-4EC0-830D-229779C578B7}"/>
          </ac:spMkLst>
        </pc:spChg>
        <pc:spChg chg="mod">
          <ac:chgData name="Nathália Demetrio" userId="73b6c4bd58836735" providerId="LiveId" clId="{C00AA7F5-0EC5-4656-84E5-B1513740F2F9}" dt="2022-10-09T12:49:33.930" v="8840" actId="14100"/>
          <ac:spMkLst>
            <pc:docMk/>
            <pc:sldMk cId="867124093" sldId="1679"/>
            <ac:spMk id="103" creationId="{00E95A01-5807-BE38-B298-4E79CB637734}"/>
          </ac:spMkLst>
        </pc:spChg>
        <pc:spChg chg="del">
          <ac:chgData name="Nathália Demetrio" userId="73b6c4bd58836735" providerId="LiveId" clId="{C00AA7F5-0EC5-4656-84E5-B1513740F2F9}" dt="2022-10-03T04:08:17.585" v="5521" actId="478"/>
          <ac:spMkLst>
            <pc:docMk/>
            <pc:sldMk cId="867124093" sldId="1679"/>
            <ac:spMk id="104" creationId="{4E1E1A3D-D1CF-D887-CCF0-1B83972038CB}"/>
          </ac:spMkLst>
        </pc:spChg>
        <pc:grpChg chg="add mod">
          <ac:chgData name="Nathália Demetrio" userId="73b6c4bd58836735" providerId="LiveId" clId="{C00AA7F5-0EC5-4656-84E5-B1513740F2F9}" dt="2022-10-09T12:49:06.957" v="8834" actId="1076"/>
          <ac:grpSpMkLst>
            <pc:docMk/>
            <pc:sldMk cId="867124093" sldId="1679"/>
            <ac:grpSpMk id="8" creationId="{21BF2E4B-E600-6EC4-20E4-70422D372AA5}"/>
          </ac:grpSpMkLst>
        </pc:grpChg>
        <pc:grpChg chg="add mod">
          <ac:chgData name="Nathália Demetrio" userId="73b6c4bd58836735" providerId="LiveId" clId="{C00AA7F5-0EC5-4656-84E5-B1513740F2F9}" dt="2022-10-09T12:49:37.662" v="8841" actId="1076"/>
          <ac:grpSpMkLst>
            <pc:docMk/>
            <pc:sldMk cId="867124093" sldId="1679"/>
            <ac:grpSpMk id="9" creationId="{BA646C14-04B8-8F10-24A5-494772EEB696}"/>
          </ac:grpSpMkLst>
        </pc:grpChg>
        <pc:grpChg chg="mod">
          <ac:chgData name="Nathália Demetrio" userId="73b6c4bd58836735" providerId="LiveId" clId="{C00AA7F5-0EC5-4656-84E5-B1513740F2F9}" dt="2022-10-03T04:08:36.497" v="5550" actId="1036"/>
          <ac:grpSpMkLst>
            <pc:docMk/>
            <pc:sldMk cId="867124093" sldId="1679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5T04:08:04.680" v="5960" actId="167"/>
          <ac:grpSpMkLst>
            <pc:docMk/>
            <pc:sldMk cId="867124093" sldId="1679"/>
            <ac:grpSpMk id="32" creationId="{30B9A59F-5DE9-9848-1BD6-647E1C409DE2}"/>
          </ac:grpSpMkLst>
        </pc:grpChg>
        <pc:grpChg chg="mod">
          <ac:chgData name="Nathália Demetrio" userId="73b6c4bd58836735" providerId="LiveId" clId="{C00AA7F5-0EC5-4656-84E5-B1513740F2F9}" dt="2022-10-05T04:07:58.111" v="5959" actId="1076"/>
          <ac:grpSpMkLst>
            <pc:docMk/>
            <pc:sldMk cId="867124093" sldId="1679"/>
            <ac:grpSpMk id="33" creationId="{F2B3F6F6-B68B-964E-BAC0-F18A2523E6B8}"/>
          </ac:grpSpMkLst>
        </pc:grpChg>
        <pc:grpChg chg="del mod">
          <ac:chgData name="Nathália Demetrio" userId="73b6c4bd58836735" providerId="LiveId" clId="{C00AA7F5-0EC5-4656-84E5-B1513740F2F9}" dt="2022-10-05T04:08:15.588" v="5961" actId="478"/>
          <ac:grpSpMkLst>
            <pc:docMk/>
            <pc:sldMk cId="867124093" sldId="1679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03T04:08:49.010" v="5584" actId="1038"/>
          <ac:grpSpMkLst>
            <pc:docMk/>
            <pc:sldMk cId="867124093" sldId="1679"/>
            <ac:grpSpMk id="49" creationId="{BDD69F04-B374-8A8A-CD49-6D6D167F7657}"/>
          </ac:grpSpMkLst>
        </pc:grp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4" creationId="{3F8591AC-285A-65AA-2D58-16AF2691D83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6" creationId="{DFC09267-A119-C677-80C4-721B0387C6E6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7" creationId="{7B74E140-7EA5-F287-4B6C-64BD2583269B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0" creationId="{86D83452-EC22-3503-1ADF-66A7FA5CA049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1" creationId="{5100AAE6-6994-114B-E8EF-8CCED02DADD3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2" creationId="{9ABB9D7C-889B-E0E0-271A-3CD3419C95CE}"/>
          </ac:picMkLst>
        </pc:picChg>
        <pc:picChg chg="mod">
          <ac:chgData name="Nathália Demetrio" userId="73b6c4bd58836735" providerId="LiveId" clId="{C00AA7F5-0EC5-4656-84E5-B1513740F2F9}" dt="2022-10-03T04:08:36.497" v="5550" actId="1036"/>
          <ac:picMkLst>
            <pc:docMk/>
            <pc:sldMk cId="867124093" sldId="1679"/>
            <ac:picMk id="13" creationId="{DB5D5F30-033B-58F6-5552-4E34CC33AD73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34" creationId="{B241814D-8DA3-108D-F76B-3775B9E43026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3" creationId="{2AFFA5D1-F3FA-7B0E-DDBA-9F5750532B9D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4" creationId="{F3FB8452-EB66-387B-1AC5-E5A9201C1C59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5" creationId="{22FAE113-E0B8-DE88-377D-047BF91F2FDC}"/>
          </ac:picMkLst>
        </pc:picChg>
        <pc:picChg chg="mod">
          <ac:chgData name="Nathália Demetrio" userId="73b6c4bd58836735" providerId="LiveId" clId="{C00AA7F5-0EC5-4656-84E5-B1513740F2F9}" dt="2022-10-05T04:07:58.111" v="5959" actId="1076"/>
          <ac:picMkLst>
            <pc:docMk/>
            <pc:sldMk cId="867124093" sldId="1679"/>
            <ac:picMk id="46" creationId="{DB0DF9A3-47C8-2690-F880-462AAFEC0EB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03T04:08:49.010" v="5584" actId="1038"/>
          <ac:picMkLst>
            <pc:docMk/>
            <pc:sldMk cId="867124093" sldId="1679"/>
            <ac:picMk id="55" creationId="{AD9AC994-F3CE-9239-375A-74EFBCF6673F}"/>
          </ac:picMkLst>
        </pc:picChg>
      </pc:sldChg>
      <pc:sldChg chg="addSp modSp add del ord">
        <pc:chgData name="Nathália Demetrio" userId="73b6c4bd58836735" providerId="LiveId" clId="{C00AA7F5-0EC5-4656-84E5-B1513740F2F9}" dt="2022-10-14T04:43:56.354" v="19619" actId="47"/>
        <pc:sldMkLst>
          <pc:docMk/>
          <pc:sldMk cId="2140650079" sldId="1680"/>
        </pc:sldMkLst>
        <pc:spChg chg="mod">
          <ac:chgData name="Nathália Demetrio" userId="73b6c4bd58836735" providerId="LiveId" clId="{C00AA7F5-0EC5-4656-84E5-B1513740F2F9}" dt="2022-10-03T04:14:56.838" v="5663" actId="20577"/>
          <ac:spMkLst>
            <pc:docMk/>
            <pc:sldMk cId="2140650079" sldId="1680"/>
            <ac:spMk id="2" creationId="{00000000-0000-0000-0000-000000000000}"/>
          </ac:spMkLst>
        </pc:spChg>
        <pc:picChg chg="mod">
          <ac:chgData name="Nathália Demetrio" userId="73b6c4bd58836735" providerId="LiveId" clId="{C00AA7F5-0EC5-4656-84E5-B1513740F2F9}" dt="2022-10-03T04:13:27.270" v="5650" actId="1076"/>
          <ac:picMkLst>
            <pc:docMk/>
            <pc:sldMk cId="2140650079" sldId="1680"/>
            <ac:picMk id="3" creationId="{042022B9-5A89-D3A6-2CAC-8466AEB6DA08}"/>
          </ac:picMkLst>
        </pc:picChg>
        <pc:picChg chg="add mod">
          <ac:chgData name="Nathália Demetrio" userId="73b6c4bd58836735" providerId="LiveId" clId="{C00AA7F5-0EC5-4656-84E5-B1513740F2F9}" dt="2022-10-03T04:13:26.503" v="5649" actId="1076"/>
          <ac:picMkLst>
            <pc:docMk/>
            <pc:sldMk cId="2140650079" sldId="1680"/>
            <ac:picMk id="4" creationId="{701386DC-8935-D42D-7061-C7F986D50C81}"/>
          </ac:picMkLst>
        </pc:picChg>
      </pc:sldChg>
      <pc:sldChg chg="addSp delSp modSp add mod ord">
        <pc:chgData name="Nathália Demetrio" userId="73b6c4bd58836735" providerId="LiveId" clId="{C00AA7F5-0EC5-4656-84E5-B1513740F2F9}" dt="2022-10-12T17:45:25.528" v="10575" actId="20577"/>
        <pc:sldMkLst>
          <pc:docMk/>
          <pc:sldMk cId="1933415554" sldId="1681"/>
        </pc:sldMkLst>
        <pc:spChg chg="mod">
          <ac:chgData name="Nathália Demetrio" userId="73b6c4bd58836735" providerId="LiveId" clId="{C00AA7F5-0EC5-4656-84E5-B1513740F2F9}" dt="2022-10-12T17:45:25.528" v="10575" actId="20577"/>
          <ac:spMkLst>
            <pc:docMk/>
            <pc:sldMk cId="1933415554" sldId="1681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0T00:59:21.431" v="9659" actId="478"/>
          <ac:picMkLst>
            <pc:docMk/>
            <pc:sldMk cId="1933415554" sldId="1681"/>
            <ac:picMk id="2" creationId="{71D093AF-0404-8F16-D0FA-D8D7CE2D6A85}"/>
          </ac:picMkLst>
        </pc:picChg>
        <pc:picChg chg="add del mod">
          <ac:chgData name="Nathália Demetrio" userId="73b6c4bd58836735" providerId="LiveId" clId="{C00AA7F5-0EC5-4656-84E5-B1513740F2F9}" dt="2022-10-05T05:17:39.905" v="6131" actId="478"/>
          <ac:picMkLst>
            <pc:docMk/>
            <pc:sldMk cId="1933415554" sldId="1681"/>
            <ac:picMk id="4" creationId="{A213687F-6925-90F7-9E56-3134B18FA3ED}"/>
          </ac:picMkLst>
        </pc:picChg>
        <pc:picChg chg="add mod">
          <ac:chgData name="Nathália Demetrio" userId="73b6c4bd58836735" providerId="LiveId" clId="{C00AA7F5-0EC5-4656-84E5-B1513740F2F9}" dt="2022-10-10T02:27:33.239" v="9744" actId="1076"/>
          <ac:picMkLst>
            <pc:docMk/>
            <pc:sldMk cId="1933415554" sldId="1681"/>
            <ac:picMk id="1026" creationId="{AF0E9AEE-759E-80EA-53BB-229C81F53211}"/>
          </ac:picMkLst>
        </pc:picChg>
        <pc:picChg chg="del">
          <ac:chgData name="Nathália Demetrio" userId="73b6c4bd58836735" providerId="LiveId" clId="{C00AA7F5-0EC5-4656-84E5-B1513740F2F9}" dt="2022-10-05T04:20:03.134" v="6004" actId="478"/>
          <ac:picMkLst>
            <pc:docMk/>
            <pc:sldMk cId="1933415554" sldId="1681"/>
            <ac:picMk id="2052" creationId="{C68D8FFC-C560-A8E4-3172-228035C600B1}"/>
          </ac:picMkLst>
        </pc:picChg>
        <pc:picChg chg="add del mod">
          <ac:chgData name="Nathália Demetrio" userId="73b6c4bd58836735" providerId="LiveId" clId="{C00AA7F5-0EC5-4656-84E5-B1513740F2F9}" dt="2022-10-10T02:27:30.783" v="9743" actId="21"/>
          <ac:picMkLst>
            <pc:docMk/>
            <pc:sldMk cId="1933415554" sldId="1681"/>
            <ac:picMk id="9218" creationId="{44CA76E0-8352-9136-1ABB-EE524BF54D03}"/>
          </ac:picMkLst>
        </pc:picChg>
        <pc:picChg chg="add del mod">
          <ac:chgData name="Nathália Demetrio" userId="73b6c4bd58836735" providerId="LiveId" clId="{C00AA7F5-0EC5-4656-84E5-B1513740F2F9}" dt="2022-10-05T05:07:31.468" v="6057" actId="21"/>
          <ac:picMkLst>
            <pc:docMk/>
            <pc:sldMk cId="1933415554" sldId="1681"/>
            <ac:picMk id="9220" creationId="{68CFFADE-6695-2347-399B-6551F98198F3}"/>
          </ac:picMkLst>
        </pc:picChg>
      </pc:sldChg>
      <pc:sldChg chg="addSp delSp modSp del mod modAnim">
        <pc:chgData name="Nathália Demetrio" userId="73b6c4bd58836735" providerId="LiveId" clId="{C00AA7F5-0EC5-4656-84E5-B1513740F2F9}" dt="2022-10-13T01:35:36.672" v="13361" actId="47"/>
        <pc:sldMkLst>
          <pc:docMk/>
          <pc:sldMk cId="238661446" sldId="1682"/>
        </pc:sldMkLst>
        <pc:spChg chg="mod">
          <ac:chgData name="Nathália Demetrio" userId="73b6c4bd58836735" providerId="LiveId" clId="{C00AA7F5-0EC5-4656-84E5-B1513740F2F9}" dt="2022-10-05T05:11:12.286" v="6086" actId="165"/>
          <ac:spMkLst>
            <pc:docMk/>
            <pc:sldMk cId="238661446" sldId="1682"/>
            <ac:spMk id="17" creationId="{5104B5E2-6842-0299-756F-6A29103F29C7}"/>
          </ac:spMkLst>
        </pc:spChg>
        <pc:grpChg chg="add del mod">
          <ac:chgData name="Nathália Demetrio" userId="73b6c4bd58836735" providerId="LiveId" clId="{C00AA7F5-0EC5-4656-84E5-B1513740F2F9}" dt="2022-10-05T05:11:12.286" v="6086" actId="165"/>
          <ac:grpSpMkLst>
            <pc:docMk/>
            <pc:sldMk cId="238661446" sldId="1682"/>
            <ac:grpSpMk id="14" creationId="{E71DF164-9520-B3D8-17B6-BCE1C16A7D85}"/>
          </ac:grpSpMkLst>
        </pc:grpChg>
        <pc:grpChg chg="del mod topLvl">
          <ac:chgData name="Nathália Demetrio" userId="73b6c4bd58836735" providerId="LiveId" clId="{C00AA7F5-0EC5-4656-84E5-B1513740F2F9}" dt="2022-10-05T05:11:16.667" v="6088" actId="478"/>
          <ac:grpSpMkLst>
            <pc:docMk/>
            <pc:sldMk cId="238661446" sldId="1682"/>
            <ac:grpSpMk id="15" creationId="{6C8875A2-672E-1506-739E-15472C9B539C}"/>
          </ac:grpSpMkLst>
        </pc:grpChg>
        <pc:grpChg chg="add del mod">
          <ac:chgData name="Nathália Demetrio" userId="73b6c4bd58836735" providerId="LiveId" clId="{C00AA7F5-0EC5-4656-84E5-B1513740F2F9}" dt="2022-10-05T05:12:29.161" v="6104" actId="165"/>
          <ac:grpSpMkLst>
            <pc:docMk/>
            <pc:sldMk cId="238661446" sldId="1682"/>
            <ac:grpSpMk id="24" creationId="{5AEA770E-3C08-7A3F-D60F-5A395605FB54}"/>
          </ac:grpSpMkLst>
        </pc:grpChg>
        <pc:grpChg chg="add mod">
          <ac:chgData name="Nathália Demetrio" userId="73b6c4bd58836735" providerId="LiveId" clId="{C00AA7F5-0EC5-4656-84E5-B1513740F2F9}" dt="2022-10-05T05:12:53.106" v="6111" actId="1035"/>
          <ac:grpSpMkLst>
            <pc:docMk/>
            <pc:sldMk cId="238661446" sldId="1682"/>
            <ac:grpSpMk id="26" creationId="{DEC3D063-35BF-2387-5C6F-30DD5FC6C0BD}"/>
          </ac:grpSpMkLst>
        </pc:grp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05T05:12:23.696" v="6103" actId="478"/>
          <ac:picMkLst>
            <pc:docMk/>
            <pc:sldMk cId="238661446" sldId="1682"/>
            <ac:picMk id="13" creationId="{08E086D7-290E-4727-9F01-FEB7A71CC9A9}"/>
          </ac:picMkLst>
        </pc:picChg>
        <pc:picChg chg="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16" creationId="{BA2919FA-2084-F379-86A8-8325A0BF4464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8" creationId="{91D36AD7-D8AA-596A-1440-2DE03B0BDDAA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19" creationId="{D4D7DE8C-B9D4-835F-0569-8E5835F18022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0" creationId="{41F0DD9C-E8CC-188B-F79F-1642B630A97B}"/>
          </ac:picMkLst>
        </pc:picChg>
        <pc:picChg chg="mod">
          <ac:chgData name="Nathália Demetrio" userId="73b6c4bd58836735" providerId="LiveId" clId="{C00AA7F5-0EC5-4656-84E5-B1513740F2F9}" dt="2022-10-05T05:11:12.286" v="6086" actId="165"/>
          <ac:picMkLst>
            <pc:docMk/>
            <pc:sldMk cId="238661446" sldId="1682"/>
            <ac:picMk id="21" creationId="{FBF06D8D-0C78-F19F-B236-59132D1AEE54}"/>
          </ac:picMkLst>
        </pc:picChg>
        <pc:picChg chg="add mod topLvl">
          <ac:chgData name="Nathália Demetrio" userId="73b6c4bd58836735" providerId="LiveId" clId="{C00AA7F5-0EC5-4656-84E5-B1513740F2F9}" dt="2022-10-05T05:12:53.106" v="6111" actId="1035"/>
          <ac:picMkLst>
            <pc:docMk/>
            <pc:sldMk cId="238661446" sldId="1682"/>
            <ac:picMk id="23" creationId="{06403C3A-C0DF-47FD-951D-1DB2735BA623}"/>
          </ac:picMkLst>
        </pc:picChg>
      </pc:sldChg>
      <pc:sldChg chg="add del">
        <pc:chgData name="Nathália Demetrio" userId="73b6c4bd58836735" providerId="LiveId" clId="{C00AA7F5-0EC5-4656-84E5-B1513740F2F9}" dt="2022-10-05T05:10:15.838" v="6081"/>
        <pc:sldMkLst>
          <pc:docMk/>
          <pc:sldMk cId="3122421521" sldId="1682"/>
        </pc:sldMkLst>
      </pc:sldChg>
      <pc:sldChg chg="del">
        <pc:chgData name="Nathália Demetrio" userId="73b6c4bd58836735" providerId="LiveId" clId="{C00AA7F5-0EC5-4656-84E5-B1513740F2F9}" dt="2022-10-05T05:10:19.412" v="6082"/>
        <pc:sldMkLst>
          <pc:docMk/>
          <pc:sldMk cId="3542337209" sldId="1682"/>
        </pc:sldMkLst>
      </pc:sldChg>
      <pc:sldChg chg="addSp delSp modSp add mod modAnim">
        <pc:chgData name="Nathália Demetrio" userId="73b6c4bd58836735" providerId="LiveId" clId="{C00AA7F5-0EC5-4656-84E5-B1513740F2F9}" dt="2022-10-08T20:25:54.127" v="8329" actId="1076"/>
        <pc:sldMkLst>
          <pc:docMk/>
          <pc:sldMk cId="46032171" sldId="1683"/>
        </pc:sldMkLst>
        <pc:spChg chg="mod">
          <ac:chgData name="Nathália Demetrio" userId="73b6c4bd58836735" providerId="LiveId" clId="{C00AA7F5-0EC5-4656-84E5-B1513740F2F9}" dt="2022-10-08T16:09:24.045" v="6400" actId="6549"/>
          <ac:spMkLst>
            <pc:docMk/>
            <pc:sldMk cId="46032171" sldId="168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08T16:03:38.303" v="6366" actId="478"/>
          <ac:spMkLst>
            <pc:docMk/>
            <pc:sldMk cId="46032171" sldId="1683"/>
            <ac:spMk id="4" creationId="{39AB2894-7D22-25E5-2AD2-AAA900115AC3}"/>
          </ac:spMkLst>
        </pc:spChg>
        <pc:picChg chg="del">
          <ac:chgData name="Nathália Demetrio" userId="73b6c4bd58836735" providerId="LiveId" clId="{C00AA7F5-0EC5-4656-84E5-B1513740F2F9}" dt="2022-10-08T16:03:39.179" v="6367" actId="478"/>
          <ac:picMkLst>
            <pc:docMk/>
            <pc:sldMk cId="46032171" sldId="1683"/>
            <ac:picMk id="3" creationId="{2A842AA0-0BD1-CF03-856C-79550ED70FC7}"/>
          </ac:picMkLst>
        </pc:picChg>
        <pc:picChg chg="add del mod">
          <ac:chgData name="Nathália Demetrio" userId="73b6c4bd58836735" providerId="LiveId" clId="{C00AA7F5-0EC5-4656-84E5-B1513740F2F9}" dt="2022-10-08T18:19:29.958" v="7106" actId="478"/>
          <ac:picMkLst>
            <pc:docMk/>
            <pc:sldMk cId="46032171" sldId="1683"/>
            <ac:picMk id="4" creationId="{41F50DCE-E3F8-93AB-9C4D-743EDCEC7EBC}"/>
          </ac:picMkLst>
        </pc:picChg>
        <pc:picChg chg="add del mod">
          <ac:chgData name="Nathália Demetrio" userId="73b6c4bd58836735" providerId="LiveId" clId="{C00AA7F5-0EC5-4656-84E5-B1513740F2F9}" dt="2022-10-08T18:17:45.709" v="7100" actId="478"/>
          <ac:picMkLst>
            <pc:docMk/>
            <pc:sldMk cId="46032171" sldId="1683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5:52.633" v="8328" actId="208"/>
          <ac:picMkLst>
            <pc:docMk/>
            <pc:sldMk cId="46032171" sldId="1683"/>
            <ac:picMk id="7" creationId="{A3B44DDD-6660-4502-F084-C607938085B2}"/>
          </ac:picMkLst>
        </pc:picChg>
        <pc:picChg chg="add del mod">
          <ac:chgData name="Nathália Demetrio" userId="73b6c4bd58836735" providerId="LiveId" clId="{C00AA7F5-0EC5-4656-84E5-B1513740F2F9}" dt="2022-10-08T18:20:22.141" v="7112" actId="478"/>
          <ac:picMkLst>
            <pc:docMk/>
            <pc:sldMk cId="46032171" sldId="1683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6:09:42.027" v="6407" actId="478"/>
          <ac:picMkLst>
            <pc:docMk/>
            <pc:sldMk cId="46032171" sldId="1683"/>
            <ac:picMk id="10" creationId="{34524CE1-42EE-2A85-10C7-C56BCD4F39EA}"/>
          </ac:picMkLst>
        </pc:picChg>
        <pc:picChg chg="add mod">
          <ac:chgData name="Nathália Demetrio" userId="73b6c4bd58836735" providerId="LiveId" clId="{C00AA7F5-0EC5-4656-84E5-B1513740F2F9}" dt="2022-10-08T20:25:54.127" v="8329" actId="1076"/>
          <ac:picMkLst>
            <pc:docMk/>
            <pc:sldMk cId="46032171" sldId="1683"/>
            <ac:picMk id="10" creationId="{7AD3BF21-ADA5-08E5-BF03-BF094E0BD5E6}"/>
          </ac:picMkLst>
        </pc:picChg>
        <pc:picChg chg="del">
          <ac:chgData name="Nathália Demetrio" userId="73b6c4bd58836735" providerId="LiveId" clId="{C00AA7F5-0EC5-4656-84E5-B1513740F2F9}" dt="2022-10-08T16:03:45.250" v="6371" actId="478"/>
          <ac:picMkLst>
            <pc:docMk/>
            <pc:sldMk cId="46032171" sldId="1683"/>
            <ac:picMk id="4098" creationId="{424EE59D-8A3A-55ED-5644-F9E82E6532F1}"/>
          </ac:picMkLst>
        </pc:picChg>
      </pc:sldChg>
      <pc:sldChg chg="addSp delSp modSp add del mod modAnim">
        <pc:chgData name="Nathália Demetrio" userId="73b6c4bd58836735" providerId="LiveId" clId="{C00AA7F5-0EC5-4656-84E5-B1513740F2F9}" dt="2022-10-15T12:11:57.411" v="21417" actId="47"/>
        <pc:sldMkLst>
          <pc:docMk/>
          <pc:sldMk cId="3286919354" sldId="1684"/>
        </pc:sldMkLst>
        <pc:spChg chg="mod">
          <ac:chgData name="Nathália Demetrio" userId="73b6c4bd58836735" providerId="LiveId" clId="{C00AA7F5-0EC5-4656-84E5-B1513740F2F9}" dt="2022-10-15T12:04:21.992" v="21035" actId="20577"/>
          <ac:spMkLst>
            <pc:docMk/>
            <pc:sldMk cId="3286919354" sldId="1684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08T18:22:25.142" v="7120" actId="478"/>
          <ac:spMkLst>
            <pc:docMk/>
            <pc:sldMk cId="3286919354" sldId="1684"/>
            <ac:spMk id="4" creationId="{39AB2894-7D22-25E5-2AD2-AAA900115AC3}"/>
          </ac:spMkLst>
        </pc:spChg>
        <pc:spChg chg="add mod">
          <ac:chgData name="Nathália Demetrio" userId="73b6c4bd58836735" providerId="LiveId" clId="{C00AA7F5-0EC5-4656-84E5-B1513740F2F9}" dt="2022-10-15T12:05:36.636" v="21101" actId="21"/>
          <ac:spMkLst>
            <pc:docMk/>
            <pc:sldMk cId="3286919354" sldId="1684"/>
            <ac:spMk id="4" creationId="{D3D63EA4-1D29-B12C-FB64-4AE382C4332A}"/>
          </ac:spMkLst>
        </pc:spChg>
        <pc:spChg chg="add mod">
          <ac:chgData name="Nathália Demetrio" userId="73b6c4bd58836735" providerId="LiveId" clId="{C00AA7F5-0EC5-4656-84E5-B1513740F2F9}" dt="2022-10-15T12:04:37.516" v="21036" actId="1076"/>
          <ac:spMkLst>
            <pc:docMk/>
            <pc:sldMk cId="3286919354" sldId="1684"/>
            <ac:spMk id="5" creationId="{133ADB02-68C1-0FB0-EFBF-37BA528A09A2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7" creationId="{20646886-B4E6-54EF-4177-7AAD9D140DA5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8" creationId="{77AA3174-C9B6-31CB-B94C-4214A8E4DAFE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1" creationId="{F5146C64-7FF8-646F-9B59-ED9413340B3D}"/>
          </ac:spMkLst>
        </pc:spChg>
        <pc:spChg chg="add mod topLvl">
          <ac:chgData name="Nathália Demetrio" userId="73b6c4bd58836735" providerId="LiveId" clId="{C00AA7F5-0EC5-4656-84E5-B1513740F2F9}" dt="2022-10-08T20:30:33.217" v="8383" actId="164"/>
          <ac:spMkLst>
            <pc:docMk/>
            <pc:sldMk cId="3286919354" sldId="1684"/>
            <ac:spMk id="12" creationId="{3C2592DD-82DD-6647-0CD5-10CBB71EE4AB}"/>
          </ac:spMkLst>
        </pc:spChg>
        <pc:grpChg chg="add del mod">
          <ac:chgData name="Nathália Demetrio" userId="73b6c4bd58836735" providerId="LiveId" clId="{C00AA7F5-0EC5-4656-84E5-B1513740F2F9}" dt="2022-10-08T20:28:37.870" v="8363" actId="165"/>
          <ac:grpSpMkLst>
            <pc:docMk/>
            <pc:sldMk cId="3286919354" sldId="1684"/>
            <ac:grpSpMk id="15" creationId="{9AC221A9-81F1-63CE-EC55-BA90024CD2FD}"/>
          </ac:grpSpMkLst>
        </pc:grpChg>
        <pc:grpChg chg="add del mod">
          <ac:chgData name="Nathália Demetrio" userId="73b6c4bd58836735" providerId="LiveId" clId="{C00AA7F5-0EC5-4656-84E5-B1513740F2F9}" dt="2022-10-14T12:10:16.357" v="20058" actId="478"/>
          <ac:grpSpMkLst>
            <pc:docMk/>
            <pc:sldMk cId="3286919354" sldId="1684"/>
            <ac:grpSpMk id="16" creationId="{0142469C-F3B1-1304-50E6-7F162F72A2DD}"/>
          </ac:grpSpMkLst>
        </pc:grpChg>
        <pc:picChg chg="del mod">
          <ac:chgData name="Nathália Demetrio" userId="73b6c4bd58836735" providerId="LiveId" clId="{C00AA7F5-0EC5-4656-84E5-B1513740F2F9}" dt="2022-10-08T18:27:18.349" v="7334" actId="478"/>
          <ac:picMkLst>
            <pc:docMk/>
            <pc:sldMk cId="3286919354" sldId="1684"/>
            <ac:picMk id="3" creationId="{2A842AA0-0BD1-CF03-856C-79550ED70FC7}"/>
          </ac:picMkLst>
        </pc:picChg>
        <pc:picChg chg="del">
          <ac:chgData name="Nathália Demetrio" userId="73b6c4bd58836735" providerId="LiveId" clId="{C00AA7F5-0EC5-4656-84E5-B1513740F2F9}" dt="2022-10-08T16:10:05.483" v="6416" actId="478"/>
          <ac:picMkLst>
            <pc:docMk/>
            <pc:sldMk cId="3286919354" sldId="1684"/>
            <ac:picMk id="6" creationId="{43918E65-6E89-2346-CB1E-FF446F265372}"/>
          </ac:picMkLst>
        </pc:picChg>
        <pc:picChg chg="add del mod">
          <ac:chgData name="Nathália Demetrio" userId="73b6c4bd58836735" providerId="LiveId" clId="{C00AA7F5-0EC5-4656-84E5-B1513740F2F9}" dt="2022-10-08T18:23:34.743" v="7150" actId="478"/>
          <ac:picMkLst>
            <pc:docMk/>
            <pc:sldMk cId="3286919354" sldId="1684"/>
            <ac:picMk id="6" creationId="{5A6A5AC7-8E19-F891-D6AB-0DC2E52E0C98}"/>
          </ac:picMkLst>
        </pc:picChg>
        <pc:picChg chg="add del mod ord">
          <ac:chgData name="Nathália Demetrio" userId="73b6c4bd58836735" providerId="LiveId" clId="{C00AA7F5-0EC5-4656-84E5-B1513740F2F9}" dt="2022-10-08T18:26:08.694" v="7224" actId="478"/>
          <ac:picMkLst>
            <pc:docMk/>
            <pc:sldMk cId="3286919354" sldId="1684"/>
            <ac:picMk id="10" creationId="{04C8CD4A-06F7-1E7C-1C00-DFDC3017CA9C}"/>
          </ac:picMkLst>
        </pc:picChg>
        <pc:picChg chg="add mod ord topLvl">
          <ac:chgData name="Nathália Demetrio" userId="73b6c4bd58836735" providerId="LiveId" clId="{C00AA7F5-0EC5-4656-84E5-B1513740F2F9}" dt="2022-10-08T20:30:33.217" v="8383" actId="164"/>
          <ac:picMkLst>
            <pc:docMk/>
            <pc:sldMk cId="3286919354" sldId="1684"/>
            <ac:picMk id="14" creationId="{BF8E5B29-159D-4CDB-BE79-4D5693D65A18}"/>
          </ac:picMkLst>
        </pc:picChg>
        <pc:picChg chg="del mod">
          <ac:chgData name="Nathália Demetrio" userId="73b6c4bd58836735" providerId="LiveId" clId="{C00AA7F5-0EC5-4656-84E5-B1513740F2F9}" dt="2022-10-08T18:27:13.621" v="7333" actId="478"/>
          <ac:picMkLst>
            <pc:docMk/>
            <pc:sldMk cId="3286919354" sldId="1684"/>
            <ac:picMk id="4098" creationId="{424EE59D-8A3A-55ED-5644-F9E82E6532F1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08T20:39:46.325" v="8416"/>
        <pc:sldMkLst>
          <pc:docMk/>
          <pc:sldMk cId="38633952" sldId="1685"/>
        </pc:sldMkLst>
        <pc:spChg chg="mod">
          <ac:chgData name="Nathália Demetrio" userId="73b6c4bd58836735" providerId="LiveId" clId="{C00AA7F5-0EC5-4656-84E5-B1513740F2F9}" dt="2022-10-08T16:09:31.963" v="6403" actId="20577"/>
          <ac:spMkLst>
            <pc:docMk/>
            <pc:sldMk cId="38633952" sldId="168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08T18:14:30.774" v="7086" actId="478"/>
          <ac:spMkLst>
            <pc:docMk/>
            <pc:sldMk cId="38633952" sldId="1685"/>
            <ac:spMk id="5" creationId="{7A1AA4A6-2B7D-7C62-27B3-60DE6AF1FCB4}"/>
          </ac:spMkLst>
        </pc:spChg>
        <pc:picChg chg="add del mod">
          <ac:chgData name="Nathália Demetrio" userId="73b6c4bd58836735" providerId="LiveId" clId="{C00AA7F5-0EC5-4656-84E5-B1513740F2F9}" dt="2022-10-08T18:14:24.590" v="7082" actId="478"/>
          <ac:picMkLst>
            <pc:docMk/>
            <pc:sldMk cId="38633952" sldId="1685"/>
            <ac:picMk id="4" creationId="{90D7E389-75F9-A6B6-531E-5B0B1483CC7E}"/>
          </ac:picMkLst>
        </pc:picChg>
        <pc:picChg chg="add del mod">
          <ac:chgData name="Nathália Demetrio" userId="73b6c4bd58836735" providerId="LiveId" clId="{C00AA7F5-0EC5-4656-84E5-B1513740F2F9}" dt="2022-10-08T18:15:47.718" v="7098" actId="478"/>
          <ac:picMkLst>
            <pc:docMk/>
            <pc:sldMk cId="38633952" sldId="1685"/>
            <ac:picMk id="6" creationId="{123BED61-A5B2-5C6C-BD00-AC18FCA24706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6" creationId="{43918E65-6E89-2346-CB1E-FF446F265372}"/>
          </ac:picMkLst>
        </pc:picChg>
        <pc:picChg chg="del">
          <ac:chgData name="Nathália Demetrio" userId="73b6c4bd58836735" providerId="LiveId" clId="{C00AA7F5-0EC5-4656-84E5-B1513740F2F9}" dt="2022-10-08T16:09:36.868" v="6405" actId="478"/>
          <ac:picMkLst>
            <pc:docMk/>
            <pc:sldMk cId="38633952" sldId="1685"/>
            <ac:picMk id="8" creationId="{A1FEC817-2863-1ABA-CBC0-10BF5A7D7F67}"/>
          </ac:picMkLst>
        </pc:picChg>
        <pc:picChg chg="add mod">
          <ac:chgData name="Nathália Demetrio" userId="73b6c4bd58836735" providerId="LiveId" clId="{C00AA7F5-0EC5-4656-84E5-B1513740F2F9}" dt="2022-10-08T20:24:34.585" v="8308" actId="14100"/>
          <ac:picMkLst>
            <pc:docMk/>
            <pc:sldMk cId="38633952" sldId="1685"/>
            <ac:picMk id="8" creationId="{D64D40C8-7AF3-4E9D-775D-5DD53804C99F}"/>
          </ac:picMkLst>
        </pc:picChg>
        <pc:picChg chg="add mod">
          <ac:chgData name="Nathália Demetrio" userId="73b6c4bd58836735" providerId="LiveId" clId="{C00AA7F5-0EC5-4656-84E5-B1513740F2F9}" dt="2022-10-08T20:25:31.623" v="8322" actId="1076"/>
          <ac:picMkLst>
            <pc:docMk/>
            <pc:sldMk cId="38633952" sldId="1685"/>
            <ac:picMk id="9" creationId="{0C6DED57-BA9C-C37F-3717-84948A5090AE}"/>
          </ac:picMkLst>
        </pc:picChg>
        <pc:picChg chg="del mod">
          <ac:chgData name="Nathália Demetrio" userId="73b6c4bd58836735" providerId="LiveId" clId="{C00AA7F5-0EC5-4656-84E5-B1513740F2F9}" dt="2022-10-08T18:15:39.478" v="7091" actId="478"/>
          <ac:picMkLst>
            <pc:docMk/>
            <pc:sldMk cId="38633952" sldId="1685"/>
            <ac:picMk id="10" creationId="{34524CE1-42EE-2A85-10C7-C56BCD4F39EA}"/>
          </ac:picMkLst>
        </pc:picChg>
        <pc:picChg chg="add del mod">
          <ac:chgData name="Nathália Demetrio" userId="73b6c4bd58836735" providerId="LiveId" clId="{C00AA7F5-0EC5-4656-84E5-B1513740F2F9}" dt="2022-10-08T20:39:27.594" v="8410" actId="478"/>
          <ac:picMkLst>
            <pc:docMk/>
            <pc:sldMk cId="38633952" sldId="1685"/>
            <ac:picMk id="12" creationId="{FBB651DD-48BF-4C92-D96F-823EDEB57E46}"/>
          </ac:picMkLst>
        </pc:picChg>
        <pc:picChg chg="add mod">
          <ac:chgData name="Nathália Demetrio" userId="73b6c4bd58836735" providerId="LiveId" clId="{C00AA7F5-0EC5-4656-84E5-B1513740F2F9}" dt="2022-10-08T20:39:33.622" v="8415" actId="1076"/>
          <ac:picMkLst>
            <pc:docMk/>
            <pc:sldMk cId="38633952" sldId="1685"/>
            <ac:picMk id="14" creationId="{5E140A6B-FB5D-E873-4F7A-C27B04F61535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08T20:26:10.128" v="8337"/>
        <pc:sldMkLst>
          <pc:docMk/>
          <pc:sldMk cId="1743768381" sldId="1686"/>
        </pc:sldMkLst>
        <pc:spChg chg="mod">
          <ac:chgData name="Nathália Demetrio" userId="73b6c4bd58836735" providerId="LiveId" clId="{C00AA7F5-0EC5-4656-84E5-B1513740F2F9}" dt="2022-10-08T17:15:29.068" v="7007" actId="20577"/>
          <ac:spMkLst>
            <pc:docMk/>
            <pc:sldMk cId="1743768381" sldId="1686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08T17:15:04.398" v="6992" actId="478"/>
          <ac:picMkLst>
            <pc:docMk/>
            <pc:sldMk cId="1743768381" sldId="1686"/>
            <ac:picMk id="4" creationId="{3E75F4B7-D84F-6660-BAE9-37827AF8F12D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6" creationId="{43918E65-6E89-2346-CB1E-FF446F265372}"/>
          </ac:picMkLst>
        </pc:picChg>
        <pc:picChg chg="add mod">
          <ac:chgData name="Nathália Demetrio" userId="73b6c4bd58836735" providerId="LiveId" clId="{C00AA7F5-0EC5-4656-84E5-B1513740F2F9}" dt="2022-10-08T20:26:00.240" v="8335" actId="1038"/>
          <ac:picMkLst>
            <pc:docMk/>
            <pc:sldMk cId="1743768381" sldId="1686"/>
            <ac:picMk id="7" creationId="{EF866207-9460-9E99-95C7-3104A6170A24}"/>
          </ac:picMkLst>
        </pc:picChg>
        <pc:picChg chg="del">
          <ac:chgData name="Nathália Demetrio" userId="73b6c4bd58836735" providerId="LiveId" clId="{C00AA7F5-0EC5-4656-84E5-B1513740F2F9}" dt="2022-10-08T17:11:49.644" v="6981" actId="478"/>
          <ac:picMkLst>
            <pc:docMk/>
            <pc:sldMk cId="1743768381" sldId="1686"/>
            <ac:picMk id="8" creationId="{A1FEC817-2863-1ABA-CBC0-10BF5A7D7F67}"/>
          </ac:picMkLst>
        </pc:picChg>
        <pc:picChg chg="add del mod">
          <ac:chgData name="Nathália Demetrio" userId="73b6c4bd58836735" providerId="LiveId" clId="{C00AA7F5-0EC5-4656-84E5-B1513740F2F9}" dt="2022-10-08T17:50:54.278" v="7059" actId="478"/>
          <ac:picMkLst>
            <pc:docMk/>
            <pc:sldMk cId="1743768381" sldId="1686"/>
            <ac:picMk id="10" creationId="{B6EF355A-1B7E-B715-108A-D0C86DF26EF9}"/>
          </ac:picMkLst>
        </pc:picChg>
        <pc:picChg chg="add del mod">
          <ac:chgData name="Nathália Demetrio" userId="73b6c4bd58836735" providerId="LiveId" clId="{C00AA7F5-0EC5-4656-84E5-B1513740F2F9}" dt="2022-10-08T17:51:06.053" v="7067" actId="478"/>
          <ac:picMkLst>
            <pc:docMk/>
            <pc:sldMk cId="1743768381" sldId="1686"/>
            <ac:picMk id="12" creationId="{041C2F7F-6D0B-C5CE-D66A-AB3026AC6DF6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4" creationId="{6C46B471-1357-3BCA-E524-09EB6A9B405B}"/>
          </ac:picMkLst>
        </pc:picChg>
        <pc:picChg chg="add mod">
          <ac:chgData name="Nathália Demetrio" userId="73b6c4bd58836735" providerId="LiveId" clId="{C00AA7F5-0EC5-4656-84E5-B1513740F2F9}" dt="2022-10-08T17:51:24.333" v="7078" actId="1038"/>
          <ac:picMkLst>
            <pc:docMk/>
            <pc:sldMk cId="1743768381" sldId="1686"/>
            <ac:picMk id="15" creationId="{93333D18-8C70-0E6A-F2A4-78D898BD28CC}"/>
          </ac:picMkLst>
        </pc:picChg>
        <pc:picChg chg="add del mod">
          <ac:chgData name="Nathália Demetrio" userId="73b6c4bd58836735" providerId="LiveId" clId="{C00AA7F5-0EC5-4656-84E5-B1513740F2F9}" dt="2022-10-08T17:15:35.683" v="7009" actId="478"/>
          <ac:picMkLst>
            <pc:docMk/>
            <pc:sldMk cId="1743768381" sldId="1686"/>
            <ac:picMk id="1026" creationId="{719472AB-8989-46A5-70A2-477371567A3A}"/>
          </ac:picMkLst>
        </pc:picChg>
      </pc:sldChg>
      <pc:sldChg chg="add del">
        <pc:chgData name="Nathália Demetrio" userId="73b6c4bd58836735" providerId="LiveId" clId="{C00AA7F5-0EC5-4656-84E5-B1513740F2F9}" dt="2022-10-08T16:19:39.143" v="6585" actId="47"/>
        <pc:sldMkLst>
          <pc:docMk/>
          <pc:sldMk cId="2546747991" sldId="1686"/>
        </pc:sldMkLst>
      </pc:sldChg>
      <pc:sldChg chg="add">
        <pc:chgData name="Nathália Demetrio" userId="73b6c4bd58836735" providerId="LiveId" clId="{C00AA7F5-0EC5-4656-84E5-B1513740F2F9}" dt="2022-10-08T17:25:21.816" v="7013"/>
        <pc:sldMkLst>
          <pc:docMk/>
          <pc:sldMk cId="681579613" sldId="1687"/>
        </pc:sldMkLst>
      </pc:sldChg>
      <pc:sldChg chg="addSp delSp modSp add mod ord modAnim">
        <pc:chgData name="Nathália Demetrio" userId="73b6c4bd58836735" providerId="LiveId" clId="{C00AA7F5-0EC5-4656-84E5-B1513740F2F9}" dt="2022-10-08T20:32:50.145" v="8409" actId="164"/>
        <pc:sldMkLst>
          <pc:docMk/>
          <pc:sldMk cId="3721859325" sldId="1688"/>
        </pc:sldMkLst>
        <pc:spChg chg="mod">
          <ac:chgData name="Nathália Demetrio" userId="73b6c4bd58836735" providerId="LiveId" clId="{C00AA7F5-0EC5-4656-84E5-B1513740F2F9}" dt="2022-10-08T20:05:55.512" v="8164" actId="20577"/>
          <ac:spMkLst>
            <pc:docMk/>
            <pc:sldMk cId="3721859325" sldId="168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19:39:35.773" v="7881" actId="1076"/>
          <ac:spMkLst>
            <pc:docMk/>
            <pc:sldMk cId="3721859325" sldId="1688"/>
            <ac:spMk id="4" creationId="{A0299099-0EE4-73D7-6F29-251F36CC32E5}"/>
          </ac:spMkLst>
        </pc:spChg>
        <pc:spChg chg="add mod">
          <ac:chgData name="Nathália Demetrio" userId="73b6c4bd58836735" providerId="LiveId" clId="{C00AA7F5-0EC5-4656-84E5-B1513740F2F9}" dt="2022-10-08T19:26:10.882" v="7671" actId="1076"/>
          <ac:spMkLst>
            <pc:docMk/>
            <pc:sldMk cId="3721859325" sldId="1688"/>
            <ac:spMk id="5" creationId="{C4EF1F7A-8DB6-1478-54BB-F5985EBFB76C}"/>
          </ac:spMkLst>
        </pc:spChg>
        <pc:spChg chg="add mod">
          <ac:chgData name="Nathália Demetrio" userId="73b6c4bd58836735" providerId="LiveId" clId="{C00AA7F5-0EC5-4656-84E5-B1513740F2F9}" dt="2022-10-08T19:27:32.056" v="7737" actId="20577"/>
          <ac:spMkLst>
            <pc:docMk/>
            <pc:sldMk cId="3721859325" sldId="1688"/>
            <ac:spMk id="6" creationId="{A398B0EA-37D2-2C50-9620-280FC3EF0D8F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9" creationId="{0942C2A2-2084-6FCA-98B5-225DA4821F93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2" creationId="{15DC3FBE-4DA3-E360-4D41-6AE09BCBC741}"/>
          </ac:spMkLst>
        </pc:spChg>
        <pc:spChg chg="add mo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14" creationId="{1196226F-1A1E-75BE-D780-2602DB6B445A}"/>
          </ac:spMkLst>
        </pc:spChg>
        <pc:spChg chg="add mod">
          <ac:chgData name="Nathália Demetrio" userId="73b6c4bd58836735" providerId="LiveId" clId="{C00AA7F5-0EC5-4656-84E5-B1513740F2F9}" dt="2022-10-08T19:29:37.262" v="7769" actId="1076"/>
          <ac:spMkLst>
            <pc:docMk/>
            <pc:sldMk cId="3721859325" sldId="1688"/>
            <ac:spMk id="15" creationId="{6391B3EF-B647-5868-C8B9-4F21D25B5634}"/>
          </ac:spMkLst>
        </pc:spChg>
        <pc:spChg chg="add mod">
          <ac:chgData name="Nathália Demetrio" userId="73b6c4bd58836735" providerId="LiveId" clId="{C00AA7F5-0EC5-4656-84E5-B1513740F2F9}" dt="2022-10-08T19:27:24.853" v="7729" actId="1076"/>
          <ac:spMkLst>
            <pc:docMk/>
            <pc:sldMk cId="3721859325" sldId="1688"/>
            <ac:spMk id="17" creationId="{094D7CAE-C087-E37C-B08E-57CA04B113B8}"/>
          </ac:spMkLst>
        </pc:spChg>
        <pc:spChg chg="add mod">
          <ac:chgData name="Nathália Demetrio" userId="73b6c4bd58836735" providerId="LiveId" clId="{C00AA7F5-0EC5-4656-84E5-B1513740F2F9}" dt="2022-10-08T20:05:48.150" v="8162" actId="14100"/>
          <ac:spMkLst>
            <pc:docMk/>
            <pc:sldMk cId="3721859325" sldId="1688"/>
            <ac:spMk id="18" creationId="{8FCB6A3B-12A3-1E46-D0AF-F2EE8AD1B655}"/>
          </ac:spMkLst>
        </pc:spChg>
        <pc:spChg chg="add mod">
          <ac:chgData name="Nathália Demetrio" userId="73b6c4bd58836735" providerId="LiveId" clId="{C00AA7F5-0EC5-4656-84E5-B1513740F2F9}" dt="2022-10-08T19:29:43.905" v="7772" actId="571"/>
          <ac:spMkLst>
            <pc:docMk/>
            <pc:sldMk cId="3721859325" sldId="1688"/>
            <ac:spMk id="21" creationId="{30051E93-ADD8-FD8D-A780-5BA7857C585B}"/>
          </ac:spMkLst>
        </pc:spChg>
        <pc:spChg chg="add mod ord">
          <ac:chgData name="Nathália Demetrio" userId="73b6c4bd58836735" providerId="LiveId" clId="{C00AA7F5-0EC5-4656-84E5-B1513740F2F9}" dt="2022-10-08T20:32:50.145" v="8409" actId="164"/>
          <ac:spMkLst>
            <pc:docMk/>
            <pc:sldMk cId="3721859325" sldId="1688"/>
            <ac:spMk id="44" creationId="{F7FFAA67-823F-48CE-BD51-F394C612F4EE}"/>
          </ac:spMkLst>
        </pc:s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13" creationId="{A54EEA0E-D12B-C5B7-6DF8-DCFC9BB94D66}"/>
          </ac:grpSpMkLst>
        </pc:grpChg>
        <pc:grpChg chg="del">
          <ac:chgData name="Nathália Demetrio" userId="73b6c4bd58836735" providerId="LiveId" clId="{C00AA7F5-0EC5-4656-84E5-B1513740F2F9}" dt="2022-10-08T18:48:35.671" v="7338" actId="478"/>
          <ac:grpSpMkLst>
            <pc:docMk/>
            <pc:sldMk cId="3721859325" sldId="1688"/>
            <ac:grpSpMk id="28" creationId="{F4C6B041-7C10-F2CE-AED2-E346788148D6}"/>
          </ac:grpSpMkLst>
        </pc:grpChg>
        <pc:grpChg chg="add mod">
          <ac:chgData name="Nathália Demetrio" userId="73b6c4bd58836735" providerId="LiveId" clId="{C00AA7F5-0EC5-4656-84E5-B1513740F2F9}" dt="2022-10-08T20:31:24.993" v="8389" actId="164"/>
          <ac:grpSpMkLst>
            <pc:docMk/>
            <pc:sldMk cId="3721859325" sldId="1688"/>
            <ac:grpSpMk id="38" creationId="{C4C03A00-69B8-E9A2-6924-E29076DEECC2}"/>
          </ac:grpSpMkLst>
        </pc:grpChg>
        <pc:grpChg chg="add mod">
          <ac:chgData name="Nathália Demetrio" userId="73b6c4bd58836735" providerId="LiveId" clId="{C00AA7F5-0EC5-4656-84E5-B1513740F2F9}" dt="2022-10-08T20:32:50.145" v="8409" actId="164"/>
          <ac:grpSpMkLst>
            <pc:docMk/>
            <pc:sldMk cId="3721859325" sldId="1688"/>
            <ac:grpSpMk id="45" creationId="{E7B6B065-1A04-6F2A-3348-E307F29C14FA}"/>
          </ac:grpSpMkLst>
        </pc:grpChg>
        <pc:graphicFrameChg chg="del">
          <ac:chgData name="Nathália Demetrio" userId="73b6c4bd58836735" providerId="LiveId" clId="{C00AA7F5-0EC5-4656-84E5-B1513740F2F9}" dt="2022-10-08T18:48:35.671" v="7338" actId="478"/>
          <ac:graphicFrameMkLst>
            <pc:docMk/>
            <pc:sldMk cId="3721859325" sldId="1688"/>
            <ac:graphicFrameMk id="24" creationId="{5756A839-B7C8-9549-9F39-ABD0524E125E}"/>
          </ac:graphicFrameMkLst>
        </pc:graphicFrame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0" creationId="{D44CE567-FB20-D6D2-DF8D-3BB249E5E4BC}"/>
          </ac:picMkLst>
        </pc:picChg>
        <pc:picChg chg="add mod">
          <ac:chgData name="Nathália Demetrio" userId="73b6c4bd58836735" providerId="LiveId" clId="{C00AA7F5-0EC5-4656-84E5-B1513740F2F9}" dt="2022-10-08T20:32:37.328" v="8408" actId="1036"/>
          <ac:picMkLst>
            <pc:docMk/>
            <pc:sldMk cId="3721859325" sldId="1688"/>
            <ac:picMk id="11" creationId="{D5AC18BB-DBCB-AA9D-0142-5C4E16472171}"/>
          </ac:picMkLst>
        </pc:picChg>
        <pc:picChg chg="add mod">
          <ac:chgData name="Nathália Demetrio" userId="73b6c4bd58836735" providerId="LiveId" clId="{C00AA7F5-0EC5-4656-84E5-B1513740F2F9}" dt="2022-10-08T19:29:47.092" v="7773" actId="1076"/>
          <ac:picMkLst>
            <pc:docMk/>
            <pc:sldMk cId="3721859325" sldId="1688"/>
            <ac:picMk id="16" creationId="{940EEA11-00EB-5BBB-2455-1F522D64A3CD}"/>
          </ac:picMkLst>
        </pc:picChg>
        <pc:picChg chg="add mod">
          <ac:chgData name="Nathália Demetrio" userId="73b6c4bd58836735" providerId="LiveId" clId="{C00AA7F5-0EC5-4656-84E5-B1513740F2F9}" dt="2022-10-08T19:29:34.972" v="7768" actId="1076"/>
          <ac:picMkLst>
            <pc:docMk/>
            <pc:sldMk cId="3721859325" sldId="1688"/>
            <ac:picMk id="19" creationId="{CA2FF8C3-4E16-BD16-8D06-52CE3949E14C}"/>
          </ac:picMkLst>
        </pc:picChg>
        <pc:picChg chg="add mod">
          <ac:chgData name="Nathália Demetrio" userId="73b6c4bd58836735" providerId="LiveId" clId="{C00AA7F5-0EC5-4656-84E5-B1513740F2F9}" dt="2022-10-08T19:29:43.905" v="7772" actId="571"/>
          <ac:picMkLst>
            <pc:docMk/>
            <pc:sldMk cId="3721859325" sldId="1688"/>
            <ac:picMk id="20" creationId="{1AC96D1D-CE89-01C1-76E9-7D343A52E904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23" creationId="{1469F1AD-62C0-6942-A76D-0901E7C6C8A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6" creationId="{B8F1FCB5-EB7E-1715-3D3C-5EFD621AAC44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27" creationId="{A8439C82-796F-5E65-1838-1F52DBDCF11F}"/>
          </ac:picMkLst>
        </pc:picChg>
        <pc:picChg chg="add mod modCrop">
          <ac:chgData name="Nathália Demetrio" userId="73b6c4bd58836735" providerId="LiveId" clId="{C00AA7F5-0EC5-4656-84E5-B1513740F2F9}" dt="2022-10-08T20:31:27.913" v="8391" actId="208"/>
          <ac:picMkLst>
            <pc:docMk/>
            <pc:sldMk cId="3721859325" sldId="1688"/>
            <ac:picMk id="36" creationId="{7E6DE85F-6D5F-42B5-591B-0E1E50B61D0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7" creationId="{A1695535-7F6B-71D6-62E8-244CD1314A32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39" creationId="{64923AA6-8CEE-9DC3-2B19-5F454D64B3CA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0" creationId="{F4434DCE-34A2-450F-85CC-09CB6CE9452E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1" creationId="{353F821D-DFE7-00A5-F221-0CEDB52039FC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2" creationId="{2682F378-BD41-A6F9-5034-A3ED59F65796}"/>
          </ac:picMkLst>
        </pc:picChg>
        <pc:picChg chg="del">
          <ac:chgData name="Nathália Demetrio" userId="73b6c4bd58836735" providerId="LiveId" clId="{C00AA7F5-0EC5-4656-84E5-B1513740F2F9}" dt="2022-10-08T18:48:35.671" v="7338" actId="478"/>
          <ac:picMkLst>
            <pc:docMk/>
            <pc:sldMk cId="3721859325" sldId="1688"/>
            <ac:picMk id="43" creationId="{04871DB9-D135-2332-8042-28C583D27FC8}"/>
          </ac:picMkLst>
        </pc:picChg>
        <pc:picChg chg="add mod">
          <ac:chgData name="Nathália Demetrio" userId="73b6c4bd58836735" providerId="LiveId" clId="{C00AA7F5-0EC5-4656-84E5-B1513740F2F9}" dt="2022-10-08T19:29:39.550" v="7770" actId="1076"/>
          <ac:picMkLst>
            <pc:docMk/>
            <pc:sldMk cId="3721859325" sldId="1688"/>
            <ac:picMk id="1026" creationId="{0B404812-6CC8-C8BC-08FC-B1DEC3F752D1}"/>
          </ac:picMkLst>
        </pc:picChg>
        <pc:picChg chg="add mod">
          <ac:chgData name="Nathália Demetrio" userId="73b6c4bd58836735" providerId="LiveId" clId="{C00AA7F5-0EC5-4656-84E5-B1513740F2F9}" dt="2022-10-08T20:32:50.145" v="8409" actId="164"/>
          <ac:picMkLst>
            <pc:docMk/>
            <pc:sldMk cId="3721859325" sldId="1688"/>
            <ac:picMk id="1028" creationId="{8FA40DA5-5434-92FA-A25E-F61565A18DEE}"/>
          </ac:picMkLst>
        </pc:picChg>
        <pc:picChg chg="add del mod">
          <ac:chgData name="Nathália Demetrio" userId="73b6c4bd58836735" providerId="LiveId" clId="{C00AA7F5-0EC5-4656-84E5-B1513740F2F9}" dt="2022-10-08T19:25:17.162" v="7617" actId="478"/>
          <ac:picMkLst>
            <pc:docMk/>
            <pc:sldMk cId="3721859325" sldId="1688"/>
            <ac:picMk id="1030" creationId="{A171331C-A90A-4FF3-85A9-D165C7068E5B}"/>
          </ac:picMkLst>
        </pc:picChg>
        <pc:picChg chg="add del mod">
          <ac:chgData name="Nathália Demetrio" userId="73b6c4bd58836735" providerId="LiveId" clId="{C00AA7F5-0EC5-4656-84E5-B1513740F2F9}" dt="2022-10-08T19:31:48.502" v="7787" actId="478"/>
          <ac:picMkLst>
            <pc:docMk/>
            <pc:sldMk cId="3721859325" sldId="1688"/>
            <ac:picMk id="1032" creationId="{74E6A770-417E-B198-7185-B7C5901A683C}"/>
          </ac:picMkLst>
        </pc:picChg>
        <pc:cxnChg chg="add mod">
          <ac:chgData name="Nathália Demetrio" userId="73b6c4bd58836735" providerId="LiveId" clId="{C00AA7F5-0EC5-4656-84E5-B1513740F2F9}" dt="2022-10-08T19:37:56.343" v="7870" actId="1036"/>
          <ac:cxnSpMkLst>
            <pc:docMk/>
            <pc:sldMk cId="3721859325" sldId="1688"/>
            <ac:cxnSpMk id="8" creationId="{2FEE91D1-C501-AAEF-E900-9E98124BE51D}"/>
          </ac:cxnSpMkLst>
        </pc:cxnChg>
      </pc:sldChg>
      <pc:sldChg chg="modSp add del mod modNotesTx">
        <pc:chgData name="Nathália Demetrio" userId="73b6c4bd58836735" providerId="LiveId" clId="{C00AA7F5-0EC5-4656-84E5-B1513740F2F9}" dt="2022-10-14T04:34:12.553" v="19605" actId="47"/>
        <pc:sldMkLst>
          <pc:docMk/>
          <pc:sldMk cId="3991498031" sldId="1689"/>
        </pc:sldMkLst>
        <pc:spChg chg="mod">
          <ac:chgData name="Nathália Demetrio" userId="73b6c4bd58836735" providerId="LiveId" clId="{C00AA7F5-0EC5-4656-84E5-B1513740F2F9}" dt="2022-10-08T19:32:44.450" v="7810" actId="27636"/>
          <ac:spMkLst>
            <pc:docMk/>
            <pc:sldMk cId="3991498031" sldId="1689"/>
            <ac:spMk id="2" creationId="{00000000-0000-0000-0000-000000000000}"/>
          </ac:spMkLst>
        </pc:spChg>
      </pc:sldChg>
      <pc:sldChg chg="addSp delSp modSp add mod ord delAnim modAnim modNotesTx">
        <pc:chgData name="Nathália Demetrio" userId="73b6c4bd58836735" providerId="LiveId" clId="{C00AA7F5-0EC5-4656-84E5-B1513740F2F9}" dt="2022-10-08T20:21:39.512" v="8305" actId="1076"/>
        <pc:sldMkLst>
          <pc:docMk/>
          <pc:sldMk cId="2431849074" sldId="1690"/>
        </pc:sldMkLst>
        <pc:spChg chg="del mod">
          <ac:chgData name="Nathália Demetrio" userId="73b6c4bd58836735" providerId="LiveId" clId="{C00AA7F5-0EC5-4656-84E5-B1513740F2F9}" dt="2022-10-08T20:20:59.837" v="8301" actId="478"/>
          <ac:spMkLst>
            <pc:docMk/>
            <pc:sldMk cId="2431849074" sldId="169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1" creationId="{4631B39D-26AD-4349-E839-52F9F99D52C9}"/>
          </ac:spMkLst>
        </pc:spChg>
        <pc:spChg chg="add del mod">
          <ac:chgData name="Nathália Demetrio" userId="73b6c4bd58836735" providerId="LiveId" clId="{C00AA7F5-0EC5-4656-84E5-B1513740F2F9}" dt="2022-10-08T19:39:24.454" v="7879" actId="478"/>
          <ac:spMkLst>
            <pc:docMk/>
            <pc:sldMk cId="2431849074" sldId="1690"/>
            <ac:spMk id="12" creationId="{D9270D0B-A821-1220-883E-2EBB5522E19F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3" creationId="{8FF3A8F9-2331-1AD1-3C75-D093E43B526E}"/>
          </ac:spMkLst>
        </pc:spChg>
        <pc:spChg chg="add del mod">
          <ac:chgData name="Nathália Demetrio" userId="73b6c4bd58836735" providerId="LiveId" clId="{C00AA7F5-0EC5-4656-84E5-B1513740F2F9}" dt="2022-10-08T20:18:54.946" v="8246" actId="478"/>
          <ac:spMkLst>
            <pc:docMk/>
            <pc:sldMk cId="2431849074" sldId="1690"/>
            <ac:spMk id="18" creationId="{0D62928E-0BC3-37B5-AC98-55644C2D51FB}"/>
          </ac:spMkLst>
        </pc:spChg>
        <pc:spChg chg="add del mod">
          <ac:chgData name="Nathália Demetrio" userId="73b6c4bd58836735" providerId="LiveId" clId="{C00AA7F5-0EC5-4656-84E5-B1513740F2F9}" dt="2022-10-08T19:44:13.810" v="7947"/>
          <ac:spMkLst>
            <pc:docMk/>
            <pc:sldMk cId="2431849074" sldId="1690"/>
            <ac:spMk id="19" creationId="{A45E3CE5-5DAF-9A7A-38F0-5FCC471CA860}"/>
          </ac:spMkLst>
        </pc:spChg>
        <pc:spChg chg="add del mod">
          <ac:chgData name="Nathália Demetrio" userId="73b6c4bd58836735" providerId="LiveId" clId="{C00AA7F5-0EC5-4656-84E5-B1513740F2F9}" dt="2022-10-08T19:46:50.127" v="8054" actId="478"/>
          <ac:spMkLst>
            <pc:docMk/>
            <pc:sldMk cId="2431849074" sldId="1690"/>
            <ac:spMk id="20" creationId="{C937F94E-1351-6432-3987-CC0E5ABF4307}"/>
          </ac:spMkLst>
        </pc:spChg>
        <pc:spChg chg="add del mod">
          <ac:chgData name="Nathália Demetrio" userId="73b6c4bd58836735" providerId="LiveId" clId="{C00AA7F5-0EC5-4656-84E5-B1513740F2F9}" dt="2022-10-08T20:19:40.977" v="8266" actId="478"/>
          <ac:spMkLst>
            <pc:docMk/>
            <pc:sldMk cId="2431849074" sldId="1690"/>
            <ac:spMk id="23" creationId="{6303B26A-0D4D-52CD-71B2-378A4CDD9C40}"/>
          </ac:spMkLst>
        </pc:spChg>
        <pc:spChg chg="add mod">
          <ac:chgData name="Nathália Demetrio" userId="73b6c4bd58836735" providerId="LiveId" clId="{C00AA7F5-0EC5-4656-84E5-B1513740F2F9}" dt="2022-10-08T20:21:04.642" v="8304" actId="6549"/>
          <ac:spMkLst>
            <pc:docMk/>
            <pc:sldMk cId="2431849074" sldId="1690"/>
            <ac:spMk id="29" creationId="{BB405B27-5791-C4B7-882D-537FC0C2BD8F}"/>
          </ac:spMkLst>
        </pc:spChg>
        <pc:picChg chg="add del mod">
          <ac:chgData name="Nathália Demetrio" userId="73b6c4bd58836735" providerId="LiveId" clId="{C00AA7F5-0EC5-4656-84E5-B1513740F2F9}" dt="2022-10-08T19:36:29.007" v="7852" actId="478"/>
          <ac:picMkLst>
            <pc:docMk/>
            <pc:sldMk cId="2431849074" sldId="1690"/>
            <ac:picMk id="4" creationId="{0B4AF932-A72A-1497-3513-8EDFD252EA30}"/>
          </ac:picMkLst>
        </pc:picChg>
        <pc:picChg chg="add del mod">
          <ac:chgData name="Nathália Demetrio" userId="73b6c4bd58836735" providerId="LiveId" clId="{C00AA7F5-0EC5-4656-84E5-B1513740F2F9}" dt="2022-10-08T19:37:38.679" v="7856" actId="478"/>
          <ac:picMkLst>
            <pc:docMk/>
            <pc:sldMk cId="2431849074" sldId="1690"/>
            <ac:picMk id="6" creationId="{FE67CDAD-B1EE-655E-730B-C2999E26E1C1}"/>
          </ac:picMkLst>
        </pc:picChg>
        <pc:picChg chg="add del mod">
          <ac:chgData name="Nathália Demetrio" userId="73b6c4bd58836735" providerId="LiveId" clId="{C00AA7F5-0EC5-4656-84E5-B1513740F2F9}" dt="2022-10-08T20:08:12.367" v="8221" actId="478"/>
          <ac:picMkLst>
            <pc:docMk/>
            <pc:sldMk cId="2431849074" sldId="1690"/>
            <ac:picMk id="8" creationId="{30DC944F-DC8D-657D-C80A-CDE57815A6E2}"/>
          </ac:picMkLst>
        </pc:picChg>
        <pc:picChg chg="add del mod">
          <ac:chgData name="Nathália Demetrio" userId="73b6c4bd58836735" providerId="LiveId" clId="{C00AA7F5-0EC5-4656-84E5-B1513740F2F9}" dt="2022-10-08T20:18:54.946" v="8246" actId="478"/>
          <ac:picMkLst>
            <pc:docMk/>
            <pc:sldMk cId="2431849074" sldId="1690"/>
            <ac:picMk id="15" creationId="{5319274D-5C4C-C2D0-8C05-D1FE56EDDE05}"/>
          </ac:picMkLst>
        </pc:picChg>
        <pc:picChg chg="add del mod modCrop">
          <ac:chgData name="Nathália Demetrio" userId="73b6c4bd58836735" providerId="LiveId" clId="{C00AA7F5-0EC5-4656-84E5-B1513740F2F9}" dt="2022-10-08T20:18:57.127" v="8247" actId="478"/>
          <ac:picMkLst>
            <pc:docMk/>
            <pc:sldMk cId="2431849074" sldId="1690"/>
            <ac:picMk id="17" creationId="{1D5933B5-553E-86AC-1117-B5A26E304027}"/>
          </ac:picMkLst>
        </pc:picChg>
        <pc:picChg chg="add del mod">
          <ac:chgData name="Nathália Demetrio" userId="73b6c4bd58836735" providerId="LiveId" clId="{C00AA7F5-0EC5-4656-84E5-B1513740F2F9}" dt="2022-10-08T20:19:40.977" v="8266" actId="478"/>
          <ac:picMkLst>
            <pc:docMk/>
            <pc:sldMk cId="2431849074" sldId="1690"/>
            <ac:picMk id="22" creationId="{A759A37A-A3BC-93F5-8CD7-062F85566213}"/>
          </ac:picMkLst>
        </pc:picChg>
        <pc:picChg chg="add del mod">
          <ac:chgData name="Nathália Demetrio" userId="73b6c4bd58836735" providerId="LiveId" clId="{C00AA7F5-0EC5-4656-84E5-B1513740F2F9}" dt="2022-10-08T20:08:35.031" v="8225" actId="478"/>
          <ac:picMkLst>
            <pc:docMk/>
            <pc:sldMk cId="2431849074" sldId="1690"/>
            <ac:picMk id="25" creationId="{8C0C9358-4461-CC68-CB4F-56CA51F43DE2}"/>
          </ac:picMkLst>
        </pc:picChg>
        <pc:picChg chg="add mod">
          <ac:chgData name="Nathália Demetrio" userId="73b6c4bd58836735" providerId="LiveId" clId="{C00AA7F5-0EC5-4656-84E5-B1513740F2F9}" dt="2022-10-08T20:21:39.512" v="8305" actId="1076"/>
          <ac:picMkLst>
            <pc:docMk/>
            <pc:sldMk cId="2431849074" sldId="1690"/>
            <ac:picMk id="27" creationId="{2AF4340D-CF68-53F0-38CD-56C0866A8988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4" creationId="{FF81B83F-4337-8DE0-BE2F-55FA339F3FB7}"/>
          </ac:picMkLst>
        </pc:picChg>
        <pc:picChg chg="del">
          <ac:chgData name="Nathália Demetrio" userId="73b6c4bd58836735" providerId="LiveId" clId="{C00AA7F5-0EC5-4656-84E5-B1513740F2F9}" dt="2022-10-08T19:35:00.894" v="7816" actId="478"/>
          <ac:picMkLst>
            <pc:docMk/>
            <pc:sldMk cId="2431849074" sldId="1690"/>
            <ac:picMk id="48" creationId="{175F06C2-5266-FE6F-E979-A9328252C94B}"/>
          </ac:picMkLst>
        </pc:picChg>
        <pc:picChg chg="del mod">
          <ac:chgData name="Nathália Demetrio" userId="73b6c4bd58836735" providerId="LiveId" clId="{C00AA7F5-0EC5-4656-84E5-B1513740F2F9}" dt="2022-10-08T19:45:58.909" v="8015" actId="478"/>
          <ac:picMkLst>
            <pc:docMk/>
            <pc:sldMk cId="2431849074" sldId="1690"/>
            <ac:picMk id="2050" creationId="{C076EBCE-95EC-7B44-70F2-792BB4E98257}"/>
          </ac:picMkLst>
        </pc:picChg>
        <pc:cxnChg chg="add del mod">
          <ac:chgData name="Nathália Demetrio" userId="73b6c4bd58836735" providerId="LiveId" clId="{C00AA7F5-0EC5-4656-84E5-B1513740F2F9}" dt="2022-10-08T20:19:40.977" v="8266" actId="478"/>
          <ac:cxnSpMkLst>
            <pc:docMk/>
            <pc:sldMk cId="2431849074" sldId="1690"/>
            <ac:cxnSpMk id="9" creationId="{25F1AB9F-4A0C-3C90-D901-DEC610B698F4}"/>
          </ac:cxnSpMkLst>
        </pc:cxnChg>
        <pc:cxnChg chg="add del mod">
          <ac:chgData name="Nathália Demetrio" userId="73b6c4bd58836735" providerId="LiveId" clId="{C00AA7F5-0EC5-4656-84E5-B1513740F2F9}" dt="2022-10-08T19:39:14.038" v="7876"/>
          <ac:cxnSpMkLst>
            <pc:docMk/>
            <pc:sldMk cId="2431849074" sldId="1690"/>
            <ac:cxnSpMk id="10" creationId="{7FD5D72A-0352-95F9-DF34-F3857A1C35A1}"/>
          </ac:cxnSpMkLst>
        </pc:cxnChg>
      </pc:sldChg>
      <pc:sldChg chg="addSp delSp modSp add mod ord delAnim modAnim">
        <pc:chgData name="Nathália Demetrio" userId="73b6c4bd58836735" providerId="LiveId" clId="{C00AA7F5-0EC5-4656-84E5-B1513740F2F9}" dt="2022-10-09T16:05:40.438" v="9572" actId="1076"/>
        <pc:sldMkLst>
          <pc:docMk/>
          <pc:sldMk cId="4019669589" sldId="1691"/>
        </pc:sldMkLst>
        <pc:spChg chg="del">
          <ac:chgData name="Nathália Demetrio" userId="73b6c4bd58836735" providerId="LiveId" clId="{C00AA7F5-0EC5-4656-84E5-B1513740F2F9}" dt="2022-10-08T20:19:56.914" v="8269" actId="478"/>
          <ac:spMkLst>
            <pc:docMk/>
            <pc:sldMk cId="4019669589" sldId="169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08T20:22:17.472" v="8306" actId="6549"/>
          <ac:spMkLst>
            <pc:docMk/>
            <pc:sldMk cId="4019669589" sldId="1691"/>
            <ac:spMk id="5" creationId="{E6A77DC7-9A9C-445A-AB0C-230B78E33C0A}"/>
          </ac:spMkLst>
        </pc:spChg>
        <pc:spChg chg="add del mod">
          <ac:chgData name="Nathália Demetrio" userId="73b6c4bd58836735" providerId="LiveId" clId="{C00AA7F5-0EC5-4656-84E5-B1513740F2F9}" dt="2022-10-08T20:19:57.886" v="8271"/>
          <ac:spMkLst>
            <pc:docMk/>
            <pc:sldMk cId="4019669589" sldId="1691"/>
            <ac:spMk id="6" creationId="{898D32D6-A062-32B4-66D1-2B429BE23900}"/>
          </ac:spMkLst>
        </pc:spChg>
        <pc:spChg chg="mod">
          <ac:chgData name="Nathália Demetrio" userId="73b6c4bd58836735" providerId="LiveId" clId="{C00AA7F5-0EC5-4656-84E5-B1513740F2F9}" dt="2022-10-09T16:05:40.438" v="9572" actId="1076"/>
          <ac:spMkLst>
            <pc:docMk/>
            <pc:sldMk cId="4019669589" sldId="1691"/>
            <ac:spMk id="23" creationId="{6303B26A-0D4D-52CD-71B2-378A4CDD9C40}"/>
          </ac:spMkLst>
        </pc:spChg>
        <pc:cxnChg chg="add mod">
          <ac:chgData name="Nathália Demetrio" userId="73b6c4bd58836735" providerId="LiveId" clId="{C00AA7F5-0EC5-4656-84E5-B1513740F2F9}" dt="2022-10-08T20:19:20.301" v="8263"/>
          <ac:cxnSpMkLst>
            <pc:docMk/>
            <pc:sldMk cId="4019669589" sldId="1691"/>
            <ac:cxnSpMk id="3" creationId="{2D196127-6AC9-31AF-4799-2F2389C172EA}"/>
          </ac:cxnSpMkLst>
        </pc:cxnChg>
        <pc:cxnChg chg="del">
          <ac:chgData name="Nathália Demetrio" userId="73b6c4bd58836735" providerId="LiveId" clId="{C00AA7F5-0EC5-4656-84E5-B1513740F2F9}" dt="2022-10-08T20:19:22.575" v="8264" actId="478"/>
          <ac:cxnSpMkLst>
            <pc:docMk/>
            <pc:sldMk cId="4019669589" sldId="1691"/>
            <ac:cxnSpMk id="9" creationId="{25F1AB9F-4A0C-3C90-D901-DEC610B698F4}"/>
          </ac:cxnSpMkLst>
        </pc:cxnChg>
      </pc:sldChg>
      <pc:sldChg chg="addSp delSp modSp add mod ord modAnim">
        <pc:chgData name="Nathália Demetrio" userId="73b6c4bd58836735" providerId="LiveId" clId="{C00AA7F5-0EC5-4656-84E5-B1513740F2F9}" dt="2022-10-14T01:55:38.509" v="18112" actId="208"/>
        <pc:sldMkLst>
          <pc:docMk/>
          <pc:sldMk cId="2257234485" sldId="1692"/>
        </pc:sldMkLst>
        <pc:spChg chg="mod">
          <ac:chgData name="Nathália Demetrio" userId="73b6c4bd58836735" providerId="LiveId" clId="{C00AA7F5-0EC5-4656-84E5-B1513740F2F9}" dt="2022-10-13T23:12:58.217" v="13879" actId="20577"/>
          <ac:spMkLst>
            <pc:docMk/>
            <pc:sldMk cId="2257234485" sldId="169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3" creationId="{4EE32A71-5FE3-F007-6A63-5302F14A015B}"/>
          </ac:spMkLst>
        </pc:spChg>
        <pc:spChg chg="add mod">
          <ac:chgData name="Nathália Demetrio" userId="73b6c4bd58836735" providerId="LiveId" clId="{C00AA7F5-0EC5-4656-84E5-B1513740F2F9}" dt="2022-10-13T23:53:59.080" v="15425" actId="207"/>
          <ac:spMkLst>
            <pc:docMk/>
            <pc:sldMk cId="2257234485" sldId="1692"/>
            <ac:spMk id="4" creationId="{34FFC2A6-8929-C3A5-6D10-195B23C80D48}"/>
          </ac:spMkLst>
        </pc:spChg>
        <pc:spChg chg="add mod">
          <ac:chgData name="Nathália Demetrio" userId="73b6c4bd58836735" providerId="LiveId" clId="{C00AA7F5-0EC5-4656-84E5-B1513740F2F9}" dt="2022-10-13T23:53:50.862" v="15424" actId="207"/>
          <ac:spMkLst>
            <pc:docMk/>
            <pc:sldMk cId="2257234485" sldId="1692"/>
            <ac:spMk id="6" creationId="{94BD65F1-94F4-9F29-EFE2-662DFB8EDEAF}"/>
          </ac:spMkLst>
        </pc:spChg>
        <pc:spChg chg="add mod">
          <ac:chgData name="Nathália Demetrio" userId="73b6c4bd58836735" providerId="LiveId" clId="{C00AA7F5-0EC5-4656-84E5-B1513740F2F9}" dt="2022-10-13T23:55:27.754" v="15521" actId="20577"/>
          <ac:spMkLst>
            <pc:docMk/>
            <pc:sldMk cId="2257234485" sldId="1692"/>
            <ac:spMk id="7" creationId="{C80612E6-690C-20A5-386D-C216365521E6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8" creationId="{B851268B-95D1-F4B6-64F1-7C87BCE1ADD4}"/>
          </ac:spMkLst>
        </pc:spChg>
        <pc:spChg chg="add mod ord">
          <ac:chgData name="Nathália Demetrio" userId="73b6c4bd58836735" providerId="LiveId" clId="{C00AA7F5-0EC5-4656-84E5-B1513740F2F9}" dt="2022-10-13T23:54:25.386" v="15466" actId="14100"/>
          <ac:spMkLst>
            <pc:docMk/>
            <pc:sldMk cId="2257234485" sldId="1692"/>
            <ac:spMk id="10" creationId="{C6003737-C9E4-C311-10CF-7393D2399B0A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1" creationId="{4577B036-D411-8400-10E5-2CB4C4C880EB}"/>
          </ac:spMkLst>
        </pc:spChg>
        <pc:spChg chg="add del mod">
          <ac:chgData name="Nathália Demetrio" userId="73b6c4bd58836735" providerId="LiveId" clId="{C00AA7F5-0EC5-4656-84E5-B1513740F2F9}" dt="2022-10-09T16:00:57.864" v="9418" actId="478"/>
          <ac:spMkLst>
            <pc:docMk/>
            <pc:sldMk cId="2257234485" sldId="1692"/>
            <ac:spMk id="12" creationId="{4C7D734F-359E-DCDD-AE33-555CCBDA210B}"/>
          </ac:spMkLst>
        </pc:spChg>
        <pc:spChg chg="add del mod">
          <ac:chgData name="Nathália Demetrio" userId="73b6c4bd58836735" providerId="LiveId" clId="{C00AA7F5-0EC5-4656-84E5-B1513740F2F9}" dt="2022-10-09T16:04:22.383" v="9511" actId="478"/>
          <ac:spMkLst>
            <pc:docMk/>
            <pc:sldMk cId="2257234485" sldId="1692"/>
            <ac:spMk id="13" creationId="{026CCE63-040A-CAD4-A85D-A88D61FE22DE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14" creationId="{37BFB32D-4E8A-00A7-ABD5-350951627E86}"/>
          </ac:spMkLst>
        </pc:spChg>
        <pc:spChg chg="mod">
          <ac:chgData name="Nathália Demetrio" userId="73b6c4bd58836735" providerId="LiveId" clId="{C00AA7F5-0EC5-4656-84E5-B1513740F2F9}" dt="2022-10-13T23:54:44.353" v="15503" actId="1037"/>
          <ac:spMkLst>
            <pc:docMk/>
            <pc:sldMk cId="2257234485" sldId="1692"/>
            <ac:spMk id="15" creationId="{E3ADE95B-2E0E-F99C-57B1-3EF8F5981D81}"/>
          </ac:spMkLst>
        </pc:spChg>
        <pc:spChg chg="add del mod">
          <ac:chgData name="Nathália Demetrio" userId="73b6c4bd58836735" providerId="LiveId" clId="{C00AA7F5-0EC5-4656-84E5-B1513740F2F9}" dt="2022-10-09T16:05:28.525" v="9555" actId="478"/>
          <ac:spMkLst>
            <pc:docMk/>
            <pc:sldMk cId="2257234485" sldId="1692"/>
            <ac:spMk id="16" creationId="{0B68FB2F-9CBB-A883-61A1-98D4A7E7A85F}"/>
          </ac:spMkLst>
        </pc:spChg>
        <pc:spChg chg="add del mod">
          <ac:chgData name="Nathália Demetrio" userId="73b6c4bd58836735" providerId="LiveId" clId="{C00AA7F5-0EC5-4656-84E5-B1513740F2F9}" dt="2022-10-13T23:46:42.320" v="15200" actId="478"/>
          <ac:spMkLst>
            <pc:docMk/>
            <pc:sldMk cId="2257234485" sldId="1692"/>
            <ac:spMk id="16" creationId="{44C57A34-6B26-DB88-1219-5A926795D4F0}"/>
          </ac:spMkLst>
        </pc:spChg>
        <pc:spChg chg="del">
          <ac:chgData name="Nathália Demetrio" userId="73b6c4bd58836735" providerId="LiveId" clId="{C00AA7F5-0EC5-4656-84E5-B1513740F2F9}" dt="2022-10-09T12:53:04.071" v="8861" actId="478"/>
          <ac:spMkLst>
            <pc:docMk/>
            <pc:sldMk cId="2257234485" sldId="1692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13T23:54:34.553" v="15475" actId="1037"/>
          <ac:spMkLst>
            <pc:docMk/>
            <pc:sldMk cId="2257234485" sldId="1692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8" creationId="{5D3C6992-64B3-7178-129E-3ED597FC0C5E}"/>
          </ac:spMkLst>
        </pc:spChg>
        <pc:spChg chg="add del mod">
          <ac:chgData name="Nathália Demetrio" userId="73b6c4bd58836735" providerId="LiveId" clId="{C00AA7F5-0EC5-4656-84E5-B1513740F2F9}" dt="2022-10-14T00:31:22.112" v="16969" actId="20577"/>
          <ac:spMkLst>
            <pc:docMk/>
            <pc:sldMk cId="2257234485" sldId="1692"/>
            <ac:spMk id="19" creationId="{E288A79D-6BFF-BD02-4F73-BEB92F3C7B21}"/>
          </ac:spMkLst>
        </pc:spChg>
        <pc:spChg chg="add del">
          <ac:chgData name="Nathália Demetrio" userId="73b6c4bd58836735" providerId="LiveId" clId="{C00AA7F5-0EC5-4656-84E5-B1513740F2F9}" dt="2022-10-13T23:11:37.526" v="13845" actId="22"/>
          <ac:spMkLst>
            <pc:docMk/>
            <pc:sldMk cId="2257234485" sldId="1692"/>
            <ac:spMk id="20" creationId="{473DF870-71CB-497E-347A-3CF2AB30FB2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2" creationId="{9966FA29-7CE3-3DEA-1034-318C444A0348}"/>
          </ac:spMkLst>
        </pc:spChg>
        <pc:spChg chg="add 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23" creationId="{0066FB0C-92AA-6F35-7F4F-27F839A582AE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50:22.080" v="18089" actId="14100"/>
          <ac:spMkLst>
            <pc:docMk/>
            <pc:sldMk cId="2257234485" sldId="1692"/>
            <ac:spMk id="31" creationId="{11AB8E53-8726-6B53-8D04-D6E3247BC0D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42" creationId="{3000D89F-2DCB-358A-AA66-821E6E286E87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8" creationId="{9925EC48-1DC3-3C50-7E11-D979D40BA56D}"/>
          </ac:spMkLst>
        </pc:spChg>
        <pc:spChg chg="add mod">
          <ac:chgData name="Nathália Demetrio" userId="73b6c4bd58836735" providerId="LiveId" clId="{C00AA7F5-0EC5-4656-84E5-B1513740F2F9}" dt="2022-10-14T01:50:26.599" v="18099" actId="1036"/>
          <ac:spMkLst>
            <pc:docMk/>
            <pc:sldMk cId="2257234485" sldId="1692"/>
            <ac:spMk id="59" creationId="{AB8939F4-A3E9-3CDC-404C-1C0FFCBC7E32}"/>
          </ac:spMkLst>
        </pc:spChg>
        <pc:spChg chg="add del">
          <ac:chgData name="Nathália Demetrio" userId="73b6c4bd58836735" providerId="LiveId" clId="{C00AA7F5-0EC5-4656-84E5-B1513740F2F9}" dt="2022-10-14T01:49:22.846" v="18042" actId="478"/>
          <ac:spMkLst>
            <pc:docMk/>
            <pc:sldMk cId="2257234485" sldId="1692"/>
            <ac:spMk id="60" creationId="{DE78C0CD-6846-218C-5A60-104155357E93}"/>
          </ac:spMkLst>
        </pc:spChg>
        <pc:spChg chg="add del mod">
          <ac:chgData name="Nathália Demetrio" userId="73b6c4bd58836735" providerId="LiveId" clId="{C00AA7F5-0EC5-4656-84E5-B1513740F2F9}" dt="2022-10-14T01:49:20.181" v="18041" actId="478"/>
          <ac:spMkLst>
            <pc:docMk/>
            <pc:sldMk cId="2257234485" sldId="1692"/>
            <ac:spMk id="61" creationId="{0347C351-5133-C711-0C3F-B9B52F9CB07A}"/>
          </ac:spMkLst>
        </pc:spChg>
        <pc:spChg chg="add del mod">
          <ac:chgData name="Nathália Demetrio" userId="73b6c4bd58836735" providerId="LiveId" clId="{C00AA7F5-0EC5-4656-84E5-B1513740F2F9}" dt="2022-10-14T01:49:26.264" v="18045"/>
          <ac:spMkLst>
            <pc:docMk/>
            <pc:sldMk cId="2257234485" sldId="1692"/>
            <ac:spMk id="62" creationId="{6FBC572D-2D76-2BEB-2FC8-FA7700933D1B}"/>
          </ac:spMkLst>
        </pc:spChg>
        <pc:spChg chg="mod">
          <ac:chgData name="Nathália Demetrio" userId="73b6c4bd58836735" providerId="LiveId" clId="{C00AA7F5-0EC5-4656-84E5-B1513740F2F9}" dt="2022-10-13T23:54:37.936" v="15482" actId="1038"/>
          <ac:spMkLst>
            <pc:docMk/>
            <pc:sldMk cId="2257234485" sldId="1692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13T23:49:09.403" v="15319" actId="1036"/>
          <ac:spMkLst>
            <pc:docMk/>
            <pc:sldMk cId="2257234485" sldId="1692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2:53:01.336" v="8860" actId="478"/>
          <ac:spMkLst>
            <pc:docMk/>
            <pc:sldMk cId="2257234485" sldId="1692"/>
            <ac:spMk id="109" creationId="{06FB1F42-6557-ACC7-7086-736662D0AD1B}"/>
          </ac:spMkLst>
        </pc:spChg>
        <pc:spChg chg="del mod">
          <ac:chgData name="Nathália Demetrio" userId="73b6c4bd58836735" providerId="LiveId" clId="{C00AA7F5-0EC5-4656-84E5-B1513740F2F9}" dt="2022-10-09T13:39:49.358" v="9267" actId="478"/>
          <ac:spMkLst>
            <pc:docMk/>
            <pc:sldMk cId="2257234485" sldId="1692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2:52:58.201" v="8859" actId="478"/>
          <ac:spMkLst>
            <pc:docMk/>
            <pc:sldMk cId="2257234485" sldId="1692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09T12:52:12.697" v="8846" actId="478"/>
          <ac:spMkLst>
            <pc:docMk/>
            <pc:sldMk cId="2257234485" sldId="1692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09T12:52:15.066" v="8847" actId="478"/>
          <ac:grpSpMkLst>
            <pc:docMk/>
            <pc:sldMk cId="2257234485" sldId="1692"/>
            <ac:grpSpMk id="14" creationId="{01D3F8D4-5D5E-B532-ADB7-2638F1A2C28B}"/>
          </ac:grpSpMkLst>
        </pc:grpChg>
        <pc:grpChg chg="del">
          <ac:chgData name="Nathália Demetrio" userId="73b6c4bd58836735" providerId="LiveId" clId="{C00AA7F5-0EC5-4656-84E5-B1513740F2F9}" dt="2022-10-09T12:52:12.697" v="8846" actId="478"/>
          <ac:grpSpMkLst>
            <pc:docMk/>
            <pc:sldMk cId="2257234485" sldId="1692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34" v="15522" actId="478"/>
          <ac:picMkLst>
            <pc:docMk/>
            <pc:sldMk cId="2257234485" sldId="1692"/>
            <ac:picMk id="13" creationId="{E2AEE76A-2EB8-7416-F65E-D9E8F00D1980}"/>
          </ac:picMkLst>
        </pc:picChg>
        <pc:picChg chg="add del mod">
          <ac:chgData name="Nathália Demetrio" userId="73b6c4bd58836735" providerId="LiveId" clId="{C00AA7F5-0EC5-4656-84E5-B1513740F2F9}" dt="2022-10-13T23:46:39.200" v="15198" actId="478"/>
          <ac:picMkLst>
            <pc:docMk/>
            <pc:sldMk cId="2257234485" sldId="1692"/>
            <ac:picMk id="4098" creationId="{D227AECF-8B8F-30C0-0ABF-7DA4824A45A4}"/>
          </ac:picMkLst>
        </pc:picChg>
        <pc:picChg chg="add del mod">
          <ac:chgData name="Nathália Demetrio" userId="73b6c4bd58836735" providerId="LiveId" clId="{C00AA7F5-0EC5-4656-84E5-B1513740F2F9}" dt="2022-10-09T13:38:54.558" v="9257" actId="478"/>
          <ac:picMkLst>
            <pc:docMk/>
            <pc:sldMk cId="2257234485" sldId="1692"/>
            <ac:picMk id="4098" creationId="{F52425A9-4D88-E583-3206-4F6737739E16}"/>
          </ac:picMkLst>
        </pc:pic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5" creationId="{DCB61268-BB7B-F730-54A9-F814E31065C0}"/>
          </ac:cxnSpMkLst>
        </pc:cxnChg>
        <pc:cxnChg chg="add mod">
          <ac:chgData name="Nathália Demetrio" userId="73b6c4bd58836735" providerId="LiveId" clId="{C00AA7F5-0EC5-4656-84E5-B1513740F2F9}" dt="2022-10-13T23:49:09.403" v="15319" actId="1036"/>
          <ac:cxnSpMkLst>
            <pc:docMk/>
            <pc:sldMk cId="2257234485" sldId="1692"/>
            <ac:cxnSpMk id="9" creationId="{303D62E8-A783-8F17-51E7-02E57A35B636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1" creationId="{21452F38-1BB3-8419-F032-4AEC2690B00D}"/>
          </ac:cxnSpMkLst>
        </pc:cxnChg>
        <pc:cxnChg chg="add mod">
          <ac:chgData name="Nathália Demetrio" userId="73b6c4bd58836735" providerId="LiveId" clId="{C00AA7F5-0EC5-4656-84E5-B1513740F2F9}" dt="2022-10-13T23:54:37.936" v="15482" actId="1038"/>
          <ac:cxnSpMkLst>
            <pc:docMk/>
            <pc:sldMk cId="2257234485" sldId="1692"/>
            <ac:cxnSpMk id="24" creationId="{3688F0CA-AFDD-DAD7-4041-2A7766BB92A0}"/>
          </ac:cxnSpMkLst>
        </pc:cxnChg>
        <pc:cxnChg chg="add mod">
          <ac:chgData name="Nathália Demetrio" userId="73b6c4bd58836735" providerId="LiveId" clId="{C00AA7F5-0EC5-4656-84E5-B1513740F2F9}" dt="2022-10-13T23:54:44.353" v="15503" actId="1037"/>
          <ac:cxnSpMkLst>
            <pc:docMk/>
            <pc:sldMk cId="2257234485" sldId="1692"/>
            <ac:cxnSpMk id="25" creationId="{76DA38DE-AD5C-C9C6-1336-6B5DE37F318A}"/>
          </ac:cxnSpMkLst>
        </pc:cxnChg>
        <pc:cxnChg chg="add mod">
          <ac:chgData name="Nathália Demetrio" userId="73b6c4bd58836735" providerId="LiveId" clId="{C00AA7F5-0EC5-4656-84E5-B1513740F2F9}" dt="2022-10-14T01:55:38.509" v="18112" actId="208"/>
          <ac:cxnSpMkLst>
            <pc:docMk/>
            <pc:sldMk cId="2257234485" sldId="1692"/>
            <ac:cxnSpMk id="32" creationId="{E9C0BE40-32F8-88AB-F94D-B1B37FB4E707}"/>
          </ac:cxnSpMkLst>
        </pc:cxnChg>
        <pc:cxnChg chg="add mod">
          <ac:chgData name="Nathália Demetrio" userId="73b6c4bd58836735" providerId="LiveId" clId="{C00AA7F5-0EC5-4656-84E5-B1513740F2F9}" dt="2022-10-13T23:50:12.430" v="15340" actId="208"/>
          <ac:cxnSpMkLst>
            <pc:docMk/>
            <pc:sldMk cId="2257234485" sldId="1692"/>
            <ac:cxnSpMk id="33" creationId="{8638AAFB-A7AC-FD56-D157-19749433DC28}"/>
          </ac:cxnSpMkLst>
        </pc:cxnChg>
      </pc:sldChg>
      <pc:sldChg chg="addSp delSp modSp add mod ord modNotesTx">
        <pc:chgData name="Nathália Demetrio" userId="73b6c4bd58836735" providerId="LiveId" clId="{C00AA7F5-0EC5-4656-84E5-B1513740F2F9}" dt="2022-10-14T00:37:50.460" v="16973"/>
        <pc:sldMkLst>
          <pc:docMk/>
          <pc:sldMk cId="3604440419" sldId="1693"/>
        </pc:sldMkLst>
        <pc:spChg chg="mod">
          <ac:chgData name="Nathália Demetrio" userId="73b6c4bd58836735" providerId="LiveId" clId="{C00AA7F5-0EC5-4656-84E5-B1513740F2F9}" dt="2022-10-13T23:12:51.145" v="13876" actId="20577"/>
          <ac:spMkLst>
            <pc:docMk/>
            <pc:sldMk cId="3604440419" sldId="1693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3T23:11:31.888" v="13843" actId="22"/>
          <ac:spMkLst>
            <pc:docMk/>
            <pc:sldMk cId="3604440419" sldId="1693"/>
            <ac:spMk id="4" creationId="{6FDB21AC-472D-BDE3-75D4-7AD54110A4FC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8" creationId="{79E169E2-5EDC-3366-BDE6-2DD482E33B76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5" creationId="{E3ADE95B-2E0E-F99C-57B1-3EF8F5981D81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6" creationId="{A389FC66-D5B4-C0EF-7DA7-66ACC885B3A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7" creationId="{34718A9F-FE80-5B1B-B32C-9890ABAE052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8" creationId="{5D3C6992-64B3-7178-129E-3ED597FC0C5E}"/>
          </ac:spMkLst>
        </pc:spChg>
        <pc:spChg chg="del mod">
          <ac:chgData name="Nathália Demetrio" userId="73b6c4bd58836735" providerId="LiveId" clId="{C00AA7F5-0EC5-4656-84E5-B1513740F2F9}" dt="2022-10-14T00:23:10.952" v="16778" actId="478"/>
          <ac:spMkLst>
            <pc:docMk/>
            <pc:sldMk cId="3604440419" sldId="1693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7" creationId="{968CB57F-DA53-4594-2660-884EA8E84521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28" creationId="{60D0E8DB-F948-3EF5-1333-EB2551D82847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6" creationId="{B54BF9AF-02A7-6A1D-5BFB-3CDF96089EC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7" creationId="{C22CB5E2-D4CD-CED9-C3C1-5EC1D71C73E8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8" creationId="{C29FB65D-78BB-A2F3-4989-EF195BAA06F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39" creationId="{D9FB4346-5C0F-AC86-11FA-D4100213285F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0" creationId="{AA1EC5F1-FF64-8C72-B6B9-4545A07CE98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1" creationId="{B8E889EB-8493-0788-941C-220BB0D4B969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14T00:23:21.009" v="16787" actId="1076"/>
          <ac:spMkLst>
            <pc:docMk/>
            <pc:sldMk cId="3604440419" sldId="1693"/>
            <ac:spMk id="51" creationId="{D266D3D1-9404-EE46-D088-6746D4F33210}"/>
          </ac:spMkLst>
        </pc:spChg>
        <pc:spChg chg="mod">
          <ac:chgData name="Nathália Demetrio" userId="73b6c4bd58836735" providerId="LiveId" clId="{C00AA7F5-0EC5-4656-84E5-B1513740F2F9}" dt="2022-10-09T13:24:58.993" v="8964" actId="1037"/>
          <ac:spMkLst>
            <pc:docMk/>
            <pc:sldMk cId="3604440419" sldId="1693"/>
            <ac:spMk id="105" creationId="{4581E1BA-DBB8-8A47-5ADB-442AD2941FCD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6" creationId="{54A98080-532C-E25B-8036-5F0481BE0C28}"/>
          </ac:spMkLst>
        </pc:spChg>
        <pc:spChg chg="mod">
          <ac:chgData name="Nathália Demetrio" userId="73b6c4bd58836735" providerId="LiveId" clId="{C00AA7F5-0EC5-4656-84E5-B1513740F2F9}" dt="2022-10-09T13:38:15.665" v="9251" actId="1036"/>
          <ac:spMkLst>
            <pc:docMk/>
            <pc:sldMk cId="3604440419" sldId="1693"/>
            <ac:spMk id="107" creationId="{3697491E-D9DE-90AE-389C-CBB2DBD8C19A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08" creationId="{D9DE262B-BE41-459D-DE3A-40FFCFE8D18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09" creationId="{06FB1F42-6557-ACC7-7086-736662D0AD1B}"/>
          </ac:spMkLst>
        </pc:spChg>
        <pc:spChg chg="mod">
          <ac:chgData name="Nathália Demetrio" userId="73b6c4bd58836735" providerId="LiveId" clId="{C00AA7F5-0EC5-4656-84E5-B1513740F2F9}" dt="2022-10-09T13:38:04.426" v="9250" actId="1036"/>
          <ac:spMkLst>
            <pc:docMk/>
            <pc:sldMk cId="3604440419" sldId="1693"/>
            <ac:spMk id="110" creationId="{1304AB8C-F46F-4082-F735-C13929869888}"/>
          </ac:spMkLst>
        </pc:spChg>
        <pc:spChg chg="mod">
          <ac:chgData name="Nathália Demetrio" userId="73b6c4bd58836735" providerId="LiveId" clId="{C00AA7F5-0EC5-4656-84E5-B1513740F2F9}" dt="2022-10-09T13:38:22.578" v="9252" actId="1036"/>
          <ac:spMkLst>
            <pc:docMk/>
            <pc:sldMk cId="3604440419" sldId="1693"/>
            <ac:spMk id="111" creationId="{D5DDB9A5-4D2A-622D-B336-50634E1D90E1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2" creationId="{0B373C7D-B6AC-8603-CB56-41626ECC9D4A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3" creationId="{7E6BEAE5-96A8-3FCE-312E-72B2BEAC7CE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4" creationId="{5FA57FCD-0382-E689-CB8B-85465C910C05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5" creationId="{C192E7C8-319A-3B5E-B0AC-FC2261ECE1FC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6" creationId="{8D17307F-263E-D9E7-4D97-B34D2CA9376E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7" creationId="{D247BDA3-87E1-6B9C-8310-1BC49B27C0C2}"/>
          </ac:spMkLst>
        </pc:spChg>
        <pc:spChg chg="mod">
          <ac:chgData name="Nathália Demetrio" userId="73b6c4bd58836735" providerId="LiveId" clId="{C00AA7F5-0EC5-4656-84E5-B1513740F2F9}" dt="2022-10-14T00:23:15.336" v="16786" actId="1035"/>
          <ac:spMkLst>
            <pc:docMk/>
            <pc:sldMk cId="3604440419" sldId="1693"/>
            <ac:spMk id="118" creationId="{260CB07D-C1B2-83A1-4323-CD48EF0CC70D}"/>
          </ac:spMkLst>
        </pc:spChg>
        <pc:grpChg chg="del mod">
          <ac:chgData name="Nathália Demetrio" userId="73b6c4bd58836735" providerId="LiveId" clId="{C00AA7F5-0EC5-4656-84E5-B1513740F2F9}" dt="2022-10-09T13:20:44.014" v="8868" actId="478"/>
          <ac:grpSpMkLst>
            <pc:docMk/>
            <pc:sldMk cId="3604440419" sldId="1693"/>
            <ac:grpSpMk id="14" creationId="{01D3F8D4-5D5E-B532-ADB7-2638F1A2C28B}"/>
          </ac:grpSpMkLst>
        </pc:grpChg>
        <pc:grpChg chg="add mod">
          <ac:chgData name="Nathália Demetrio" userId="73b6c4bd58836735" providerId="LiveId" clId="{C00AA7F5-0EC5-4656-84E5-B1513740F2F9}" dt="2022-10-09T13:26:09.896" v="9004" actId="164"/>
          <ac:grpSpMkLst>
            <pc:docMk/>
            <pc:sldMk cId="3604440419" sldId="1693"/>
            <ac:grpSpMk id="21" creationId="{06E5BE64-F76A-A184-A588-1A702844AEBA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4T00:23:21.009" v="16787" actId="1076"/>
          <ac:grpSpMkLst>
            <pc:docMk/>
            <pc:sldMk cId="3604440419" sldId="1693"/>
            <ac:grpSpMk id="49" creationId="{BDD69F04-B374-8A8A-CD49-6D6D167F7657}"/>
          </ac:grpSpMkLst>
        </pc:grpChg>
        <pc:picChg chg="del mod">
          <ac:chgData name="Nathália Demetrio" userId="73b6c4bd58836735" providerId="LiveId" clId="{C00AA7F5-0EC5-4656-84E5-B1513740F2F9}" dt="2022-10-09T13:22:21.287" v="8876" actId="478"/>
          <ac:picMkLst>
            <pc:docMk/>
            <pc:sldMk cId="3604440419" sldId="1693"/>
            <ac:picMk id="5" creationId="{EABC1A6A-D501-6573-DCCC-3F689140A42B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9" creationId="{4F0A9FB5-7FE6-EC04-8B9B-7518FDCBB82D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19" creationId="{566071CD-4749-FB89-B10F-2093B150E1E9}"/>
          </ac:picMkLst>
        </pc:picChg>
        <pc:picChg chg="add mod modCrop">
          <ac:chgData name="Nathália Demetrio" userId="73b6c4bd58836735" providerId="LiveId" clId="{C00AA7F5-0EC5-4656-84E5-B1513740F2F9}" dt="2022-10-09T13:26:09.896" v="9004" actId="164"/>
          <ac:picMkLst>
            <pc:docMk/>
            <pc:sldMk cId="3604440419" sldId="1693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4T00:23:21.009" v="16787" actId="1076"/>
          <ac:picMkLst>
            <pc:docMk/>
            <pc:sldMk cId="3604440419" sldId="1693"/>
            <ac:picMk id="55" creationId="{AD9AC994-F3CE-9239-375A-74EFBCF6673F}"/>
          </ac:picMkLst>
        </pc:picChg>
        <pc:cxnChg chg="add del">
          <ac:chgData name="Nathália Demetrio" userId="73b6c4bd58836735" providerId="LiveId" clId="{C00AA7F5-0EC5-4656-84E5-B1513740F2F9}" dt="2022-10-09T13:38:26.935" v="9253" actId="478"/>
          <ac:cxnSpMkLst>
            <pc:docMk/>
            <pc:sldMk cId="3604440419" sldId="1693"/>
            <ac:cxnSpMk id="24" creationId="{0961F135-A064-552C-6323-2F3E62B6324F}"/>
          </ac:cxnSpMkLst>
        </pc:cxnChg>
      </pc:sldChg>
      <pc:sldChg chg="addSp delSp modSp add mod modAnim modNotesTx">
        <pc:chgData name="Nathália Demetrio" userId="73b6c4bd58836735" providerId="LiveId" clId="{C00AA7F5-0EC5-4656-84E5-B1513740F2F9}" dt="2022-10-15T14:15:41.674" v="21941" actId="20577"/>
        <pc:sldMkLst>
          <pc:docMk/>
          <pc:sldMk cId="674295248" sldId="1694"/>
        </pc:sldMkLst>
        <pc:spChg chg="mod">
          <ac:chgData name="Nathália Demetrio" userId="73b6c4bd58836735" providerId="LiveId" clId="{C00AA7F5-0EC5-4656-84E5-B1513740F2F9}" dt="2022-10-13T23:06:07.743" v="13651" actId="14100"/>
          <ac:spMkLst>
            <pc:docMk/>
            <pc:sldMk cId="674295248" sldId="169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23:34:55.243" v="14538" actId="14100"/>
          <ac:spMkLst>
            <pc:docMk/>
            <pc:sldMk cId="674295248" sldId="1694"/>
            <ac:spMk id="4" creationId="{AE1E2C8E-EECB-D49B-957B-3CC007CAC066}"/>
          </ac:spMkLst>
        </pc:spChg>
        <pc:spChg chg="add mod">
          <ac:chgData name="Nathália Demetrio" userId="73b6c4bd58836735" providerId="LiveId" clId="{C00AA7F5-0EC5-4656-84E5-B1513740F2F9}" dt="2022-10-13T23:37:09.022" v="14629" actId="1076"/>
          <ac:spMkLst>
            <pc:docMk/>
            <pc:sldMk cId="674295248" sldId="1694"/>
            <ac:spMk id="5" creationId="{45C8C34C-C74D-8826-B709-E133F918CEB9}"/>
          </ac:spMkLst>
        </pc:spChg>
        <pc:spChg chg="add mod">
          <ac:chgData name="Nathália Demetrio" userId="73b6c4bd58836735" providerId="LiveId" clId="{C00AA7F5-0EC5-4656-84E5-B1513740F2F9}" dt="2022-10-14T00:29:48.589" v="16948" actId="1036"/>
          <ac:spMkLst>
            <pc:docMk/>
            <pc:sldMk cId="674295248" sldId="1694"/>
            <ac:spMk id="6" creationId="{FA9355C1-749E-2355-4C55-83D56C6494F4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" creationId="{AED5EE60-F923-8699-4ABE-BC1785224C96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0" creationId="{DE23C847-C62E-0C9F-75F6-7CB4F218151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1" creationId="{3571E60B-6095-54B2-5CEA-AE112BBBF609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12" creationId="{812A6C13-867A-5B27-A0EF-44EE75177CC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3" creationId="{3D2A91F3-1818-E574-2B5A-F42D0AE9BA76}"/>
          </ac:spMkLst>
        </pc:spChg>
        <pc:spChg chg="del mod">
          <ac:chgData name="Nathália Demetrio" userId="73b6c4bd58836735" providerId="LiveId" clId="{C00AA7F5-0EC5-4656-84E5-B1513740F2F9}" dt="2022-10-09T13:30:30.359" v="9064" actId="478"/>
          <ac:spMkLst>
            <pc:docMk/>
            <pc:sldMk cId="674295248" sldId="1694"/>
            <ac:spMk id="13" creationId="{D88D0B1D-5AE9-4A8A-7950-ADAE1E63A9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5" creationId="{DD1F29BF-06A5-413A-0790-509A1AC3C40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5" creationId="{E3ADE95B-2E0E-F99C-57B1-3EF8F5981D81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6" creationId="{8BE2E50F-D396-7D34-43C9-3B18B71D7739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6" creationId="{A389FC66-D5B4-C0EF-7DA7-66ACC885B3A8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7" creationId="{17309F25-22F4-D72C-6FEB-4E9B87E9FA0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8" creationId="{5D3C6992-64B3-7178-129E-3ED597FC0C5E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18" creationId="{B9653CDA-255F-9513-8F98-8B5148A59551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1" creationId="{1D36BE52-DDDE-C590-C69D-13DFF914099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22" creationId="{3E656070-8C7C-B9E7-7097-39B013B5C6E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2" creationId="{8AE3FB7D-022F-43E2-1E9E-13C71B46E79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3" creationId="{246F06C8-1327-8016-260A-440BC0EC405F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4" creationId="{472304B8-06FE-7976-C1CF-032502C3B8BA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5" creationId="{2FBAA11A-679A-A036-1316-DB2ECDA3C78E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26" creationId="{77852BAA-658A-CD03-86AF-83208EFD86B0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29" creationId="{56820CDE-0D2D-D868-699C-CAE84713A1A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0" creationId="{1861BC3B-8C9C-1E6A-5BCA-49B0FF8F75CB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1" creationId="{13F28345-C251-30C3-DB4D-7B3C7C7698D0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2" creationId="{0F190010-6FB6-D378-52E9-E130ADF3E5AD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3" creationId="{95862CD1-BFF9-0D41-69F1-2F3D617265C8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4" creationId="{33ED1EAE-5A55-B761-AFF3-B23922F8DCC5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35" creationId="{F15359B4-81E2-7D4E-6198-D834A1913986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6" creationId="{B54BF9AF-02A7-6A1D-5BFB-3CDF96089EC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7" creationId="{C22CB5E2-D4CD-CED9-C3C1-5EC1D71C73E8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8" creationId="{C29FB65D-78BB-A2F3-4989-EF195BAA06F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39" creationId="{D9FB4346-5C0F-AC86-11FA-D4100213285F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0" creationId="{AA1EC5F1-FF64-8C72-B6B9-4545A07CE98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1" creationId="{B8E889EB-8493-0788-941C-220BB0D4B969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42" creationId="{3000D89F-2DCB-358A-AA66-821E6E286E87}"/>
          </ac:spMkLst>
        </pc:spChg>
        <pc:spChg chg="mod">
          <ac:chgData name="Nathália Demetrio" userId="73b6c4bd58836735" providerId="LiveId" clId="{C00AA7F5-0EC5-4656-84E5-B1513740F2F9}" dt="2022-10-09T13:26:28.373" v="9008"/>
          <ac:spMkLst>
            <pc:docMk/>
            <pc:sldMk cId="674295248" sldId="1694"/>
            <ac:spMk id="43" creationId="{ED32D159-1D36-FF99-8CB9-5F95CD4C29F0}"/>
          </ac:spMkLst>
        </pc:spChg>
        <pc:spChg chg="add mod">
          <ac:chgData name="Nathália Demetrio" userId="73b6c4bd58836735" providerId="LiveId" clId="{C00AA7F5-0EC5-4656-84E5-B1513740F2F9}" dt="2022-10-13T23:34:58.431" v="14539" actId="14100"/>
          <ac:spMkLst>
            <pc:docMk/>
            <pc:sldMk cId="674295248" sldId="1694"/>
            <ac:spMk id="44" creationId="{6A22105C-B2E3-7962-C249-D2CFACF9A94B}"/>
          </ac:spMkLst>
        </pc:spChg>
        <pc:spChg chg="add mod">
          <ac:chgData name="Nathália Demetrio" userId="73b6c4bd58836735" providerId="LiveId" clId="{C00AA7F5-0EC5-4656-84E5-B1513740F2F9}" dt="2022-10-13T23:36:55.475" v="14624" actId="1076"/>
          <ac:spMkLst>
            <pc:docMk/>
            <pc:sldMk cId="674295248" sldId="1694"/>
            <ac:spMk id="45" creationId="{00F71D14-39D8-EF6C-E454-6A12D54F46CD}"/>
          </ac:spMkLst>
        </pc:spChg>
        <pc:spChg chg="add mod">
          <ac:chgData name="Nathália Demetrio" userId="73b6c4bd58836735" providerId="LiveId" clId="{C00AA7F5-0EC5-4656-84E5-B1513740F2F9}" dt="2022-10-13T23:36:48.624" v="14622" actId="1076"/>
          <ac:spMkLst>
            <pc:docMk/>
            <pc:sldMk cId="674295248" sldId="1694"/>
            <ac:spMk id="46" creationId="{C97EE1CC-7F69-A7F2-12E4-CD95B9BEEDD3}"/>
          </ac:spMkLst>
        </pc:spChg>
        <pc:spChg chg="mod">
          <ac:chgData name="Nathália Demetrio" userId="73b6c4bd58836735" providerId="LiveId" clId="{C00AA7F5-0EC5-4656-84E5-B1513740F2F9}" dt="2022-10-13T23:34:44.135" v="14528" actId="1076"/>
          <ac:spMkLst>
            <pc:docMk/>
            <pc:sldMk cId="674295248" sldId="1694"/>
            <ac:spMk id="47" creationId="{782612C7-3B60-03CF-E9E4-6A8DF8F8D9D0}"/>
          </ac:spMkLst>
        </pc:spChg>
        <pc:spChg chg="mod">
          <ac:chgData name="Nathália Demetrio" userId="73b6c4bd58836735" providerId="LiveId" clId="{C00AA7F5-0EC5-4656-84E5-B1513740F2F9}" dt="2022-10-13T23:06:26.651" v="13684" actId="1036"/>
          <ac:spMkLst>
            <pc:docMk/>
            <pc:sldMk cId="674295248" sldId="1694"/>
            <ac:spMk id="51" creationId="{D266D3D1-9404-EE46-D088-6746D4F33210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6" creationId="{9D8B8BBB-5282-FED6-9049-410B44E481D6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7" creationId="{11B5686D-FE2C-0051-A644-C3F0F436914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58" creationId="{61547A9C-4DA3-9722-BFD9-5DAA380F2178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59" creationId="{5A78EF62-5570-360B-8471-B6B1248C92D9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0" creationId="{991F3CF7-6702-F605-3A95-253140356D48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1" creationId="{52B35FBA-A106-7628-B737-FC7A8238D915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2" creationId="{6CCD9A3F-5BD8-A909-E8C9-BC55E9FB29A9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3" creationId="{B333AD60-4E1F-1655-0067-536CE638950C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4" creationId="{8C4819CA-33AA-39B9-1019-CABEFF7D5CE2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5" creationId="{BF6359A4-F94F-DCA3-3754-871A7CD72297}"/>
          </ac:spMkLst>
        </pc:spChg>
        <pc:spChg chg="mod topLvl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6" creationId="{B9E333E5-1720-720C-99CD-05C5BE5D03C1}"/>
          </ac:spMkLst>
        </pc:spChg>
        <pc:spChg chg="del mod topLvl">
          <ac:chgData name="Nathália Demetrio" userId="73b6c4bd58836735" providerId="LiveId" clId="{C00AA7F5-0EC5-4656-84E5-B1513740F2F9}" dt="2022-10-09T13:29:40.207" v="9046" actId="478"/>
          <ac:spMkLst>
            <pc:docMk/>
            <pc:sldMk cId="674295248" sldId="1694"/>
            <ac:spMk id="67" creationId="{124D2586-BE08-0CAF-D793-A61E194A7FC1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8" creationId="{5BF6F456-37D7-16B8-A2BD-446C0C891169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69" creationId="{0BA304CA-AAF2-BDF7-46EC-DAFF63ECCD8A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0" creationId="{467599D6-BB7A-1422-85BD-2C94D82BE686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1" creationId="{9C9D25EC-36BB-666D-92CA-278AF45E0EB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2" creationId="{FA108D08-4C1A-921B-0A56-C855E1B0A3C1}"/>
          </ac:spMkLst>
        </pc:spChg>
        <pc:spChg chg="add del mod">
          <ac:chgData name="Nathália Demetrio" userId="73b6c4bd58836735" providerId="LiveId" clId="{C00AA7F5-0EC5-4656-84E5-B1513740F2F9}" dt="2022-10-09T13:34:00.279" v="9190" actId="478"/>
          <ac:spMkLst>
            <pc:docMk/>
            <pc:sldMk cId="674295248" sldId="1694"/>
            <ac:spMk id="73" creationId="{67BF8A86-710F-4E78-BDF5-E736CF394C73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4" creationId="{6F86427F-E051-C401-579A-7F501C411737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4" creationId="{776C62A6-1D0F-9214-A0D7-39F84DDD57ED}"/>
          </ac:spMkLst>
        </pc:spChg>
        <pc:spChg chg="add del mod">
          <ac:chgData name="Nathália Demetrio" userId="73b6c4bd58836735" providerId="LiveId" clId="{C00AA7F5-0EC5-4656-84E5-B1513740F2F9}" dt="2022-10-09T13:35:18.559" v="9202" actId="478"/>
          <ac:spMkLst>
            <pc:docMk/>
            <pc:sldMk cId="674295248" sldId="1694"/>
            <ac:spMk id="75" creationId="{57466CA0-9D6E-0EB0-4C41-AE004FEC9BA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5" creationId="{BB727545-A034-358A-E21E-8EB2A94FE67B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6" creationId="{86F06773-3E18-7F53-7F39-35AB90DABC36}"/>
          </ac:spMkLst>
        </pc:spChg>
        <pc:spChg chg="add mod or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7" creationId="{E2FBD346-1824-A12A-311B-8FCBA63B0023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78" creationId="{35D95917-41A7-48BE-2428-02BF409886AC}"/>
          </ac:spMkLst>
        </pc:spChg>
        <pc:spChg chg="add del mod">
          <ac:chgData name="Nathália Demetrio" userId="73b6c4bd58836735" providerId="LiveId" clId="{C00AA7F5-0EC5-4656-84E5-B1513740F2F9}" dt="2022-10-09T13:35:29.495" v="9208" actId="478"/>
          <ac:spMkLst>
            <pc:docMk/>
            <pc:sldMk cId="674295248" sldId="1694"/>
            <ac:spMk id="78" creationId="{3D4C2864-9090-960F-4C9F-92E564B14BE5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79" creationId="{E48BF6E2-6C52-64D6-091F-6AC3700C565D}"/>
          </ac:spMkLst>
        </pc:spChg>
        <pc:spChg chg="add mod">
          <ac:chgData name="Nathália Demetrio" userId="73b6c4bd58836735" providerId="LiveId" clId="{C00AA7F5-0EC5-4656-84E5-B1513740F2F9}" dt="2022-10-13T23:08:59.147" v="13835" actId="164"/>
          <ac:spMkLst>
            <pc:docMk/>
            <pc:sldMk cId="674295248" sldId="1694"/>
            <ac:spMk id="80" creationId="{8AEDABE4-66BC-E48C-C761-732DF245030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1" creationId="{7AB4DE22-3F1C-8693-4049-E2C92769D69F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2" creationId="{30FE3332-B437-6350-62C6-C47B115C2BB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3" creationId="{E9F820A5-BFDE-6DAD-4B6E-40435DDE4E9D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4" creationId="{488DEDEC-353A-A7B9-7B0D-CFE96792A0BA}"/>
          </ac:spMkLst>
        </pc:spChg>
        <pc:spChg chg="add del mod ord">
          <ac:chgData name="Nathália Demetrio" userId="73b6c4bd58836735" providerId="LiveId" clId="{C00AA7F5-0EC5-4656-84E5-B1513740F2F9}" dt="2022-10-13T23:34:11.697" v="14514" actId="478"/>
          <ac:spMkLst>
            <pc:docMk/>
            <pc:sldMk cId="674295248" sldId="1694"/>
            <ac:spMk id="85" creationId="{F2F93B91-8D43-AE78-A38F-82E91334A32E}"/>
          </ac:spMkLst>
        </pc:spChg>
        <pc:spChg chg="add mod">
          <ac:chgData name="Nathália Demetrio" userId="73b6c4bd58836735" providerId="LiveId" clId="{C00AA7F5-0EC5-4656-84E5-B1513740F2F9}" dt="2022-10-13T23:36:38.518" v="14620" actId="113"/>
          <ac:spMkLst>
            <pc:docMk/>
            <pc:sldMk cId="674295248" sldId="1694"/>
            <ac:spMk id="87" creationId="{995C35C6-C713-14A5-57E1-1472B3D43834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8" creationId="{5C5AE984-8FAC-4622-904E-EF65AD4DB2B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89" creationId="{68EA1EAB-9815-3F32-FC9F-987724F5B2E6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0" creationId="{39E8AA4C-561B-B66C-D9C2-83C9C86AB10A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1" creationId="{87DFAC53-3D54-6740-7490-4EF75833766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2" creationId="{0233E973-4567-8102-DC6C-96B2B540FF50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3" creationId="{A88C8726-5416-0487-F408-90F847A33A59}"/>
          </ac:spMkLst>
        </pc:spChg>
        <pc:spChg chg="add mod">
          <ac:chgData name="Nathália Demetrio" userId="73b6c4bd58836735" providerId="LiveId" clId="{C00AA7F5-0EC5-4656-84E5-B1513740F2F9}" dt="2022-10-13T23:34:35.811" v="14527" actId="1035"/>
          <ac:spMkLst>
            <pc:docMk/>
            <pc:sldMk cId="674295248" sldId="1694"/>
            <ac:spMk id="94" creationId="{3F26CB4A-4099-A995-70A0-F4EEE3BA0987}"/>
          </ac:spMkLst>
        </pc:spChg>
        <pc:spChg chg="add mod">
          <ac:chgData name="Nathália Demetrio" userId="73b6c4bd58836735" providerId="LiveId" clId="{C00AA7F5-0EC5-4656-84E5-B1513740F2F9}" dt="2022-10-14T00:27:41.237" v="16945" actId="113"/>
          <ac:spMkLst>
            <pc:docMk/>
            <pc:sldMk cId="674295248" sldId="1694"/>
            <ac:spMk id="95" creationId="{F137FCCC-96D2-9A5E-6CB0-C3B4C6F95806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09T13:25:48.249" v="8969" actId="478"/>
          <ac:spMkLst>
            <pc:docMk/>
            <pc:sldMk cId="674295248" sldId="1694"/>
            <ac:spMk id="111" creationId="{D5DDB9A5-4D2A-622D-B336-50634E1D90E1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2" creationId="{0B373C7D-B6AC-8603-CB56-41626ECC9D4A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3" creationId="{7E6BEAE5-96A8-3FCE-312E-72B2BEAC7CE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4" creationId="{5FA57FCD-0382-E689-CB8B-85465C910C05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5" creationId="{C192E7C8-319A-3B5E-B0AC-FC2261ECE1FC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6" creationId="{8D17307F-263E-D9E7-4D97-B34D2CA9376E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7" creationId="{D247BDA3-87E1-6B9C-8310-1BC49B27C0C2}"/>
          </ac:spMkLst>
        </pc:spChg>
        <pc:spChg chg="del mod">
          <ac:chgData name="Nathália Demetrio" userId="73b6c4bd58836735" providerId="LiveId" clId="{C00AA7F5-0EC5-4656-84E5-B1513740F2F9}" dt="2022-10-13T23:06:28.173" v="13685" actId="478"/>
          <ac:spMkLst>
            <pc:docMk/>
            <pc:sldMk cId="674295248" sldId="1694"/>
            <ac:spMk id="118" creationId="{260CB07D-C1B2-83A1-4323-CD48EF0CC70D}"/>
          </ac:spMkLst>
        </pc:spChg>
        <pc:grpChg chg="add mod ord">
          <ac:chgData name="Nathália Demetrio" userId="73b6c4bd58836735" providerId="LiveId" clId="{C00AA7F5-0EC5-4656-84E5-B1513740F2F9}" dt="2022-10-13T23:33:07.920" v="14494" actId="1076"/>
          <ac:grpSpMkLst>
            <pc:docMk/>
            <pc:sldMk cId="674295248" sldId="1694"/>
            <ac:grpSpMk id="3" creationId="{ED18F002-DF79-CD6D-FF61-59C4D1ED630B}"/>
          </ac:grpSpMkLst>
        </pc:grpChg>
        <pc:grpChg chg="add mod">
          <ac:chgData name="Nathália Demetrio" userId="73b6c4bd58836735" providerId="LiveId" clId="{C00AA7F5-0EC5-4656-84E5-B1513740F2F9}" dt="2022-10-14T00:27:01.859" v="16903" actId="1035"/>
          <ac:grpSpMkLst>
            <pc:docMk/>
            <pc:sldMk cId="674295248" sldId="1694"/>
            <ac:grpSpMk id="7" creationId="{F457C72F-5E0B-4129-8422-D5C5893B1C16}"/>
          </ac:grpSpMkLst>
        </pc:grpChg>
        <pc:grpChg chg="add mod">
          <ac:chgData name="Nathália Demetrio" userId="73b6c4bd58836735" providerId="LiveId" clId="{C00AA7F5-0EC5-4656-84E5-B1513740F2F9}" dt="2022-10-13T23:36:51.882" v="14623" actId="1076"/>
          <ac:grpSpMkLst>
            <pc:docMk/>
            <pc:sldMk cId="674295248" sldId="1694"/>
            <ac:grpSpMk id="14" creationId="{C369047B-D1CA-3158-1A9D-9D4A5F7FC958}"/>
          </ac:grpSpMkLst>
        </pc:grpChg>
        <pc:grpChg chg="add 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7" creationId="{CA810C99-1843-4DEA-C649-EBA4C299D747}"/>
          </ac:grpSpMkLst>
        </pc:grpChg>
        <pc:grpChg chg="mod">
          <ac:chgData name="Nathália Demetrio" userId="73b6c4bd58836735" providerId="LiveId" clId="{C00AA7F5-0EC5-4656-84E5-B1513740F2F9}" dt="2022-10-13T23:34:44.135" v="14528" actId="1076"/>
          <ac:grpSpMkLst>
            <pc:docMk/>
            <pc:sldMk cId="674295248" sldId="1694"/>
            <ac:grpSpMk id="28" creationId="{0B1336AD-B91B-29C3-FEDA-4CB232B412AA}"/>
          </ac:grpSpMkLst>
        </pc:grpChg>
        <pc:grpChg chg="add del mod">
          <ac:chgData name="Nathália Demetrio" userId="73b6c4bd58836735" providerId="LiveId" clId="{C00AA7F5-0EC5-4656-84E5-B1513740F2F9}" dt="2022-10-09T13:29:24.420" v="9045" actId="165"/>
          <ac:grpSpMkLst>
            <pc:docMk/>
            <pc:sldMk cId="674295248" sldId="1694"/>
            <ac:grpSpMk id="47" creationId="{DF293FAF-7E3E-EBEF-7A60-923EE4EA5155}"/>
          </ac:grpSpMkLst>
        </pc:grpChg>
        <pc:grpChg chg="del mod">
          <ac:chgData name="Nathália Demetrio" userId="73b6c4bd58836735" providerId="LiveId" clId="{C00AA7F5-0EC5-4656-84E5-B1513740F2F9}" dt="2022-10-13T23:06:28.173" v="13685" actId="478"/>
          <ac:grpSpMkLst>
            <pc:docMk/>
            <pc:sldMk cId="674295248" sldId="1694"/>
            <ac:grpSpMk id="48" creationId="{6E626DE4-89E0-9113-618E-239342C55D37}"/>
          </ac:grpSpMkLst>
        </pc:grpChg>
        <pc:grpChg chg="mod">
          <ac:chgData name="Nathália Demetrio" userId="73b6c4bd58836735" providerId="LiveId" clId="{C00AA7F5-0EC5-4656-84E5-B1513740F2F9}" dt="2022-10-13T23:06:26.651" v="13684" actId="1036"/>
          <ac:grpSpMkLst>
            <pc:docMk/>
            <pc:sldMk cId="674295248" sldId="1694"/>
            <ac:grpSpMk id="49" creationId="{BDD69F04-B374-8A8A-CD49-6D6D167F7657}"/>
          </ac:grpSpMkLst>
        </pc:grpChg>
        <pc:grpChg chg="add mod">
          <ac:chgData name="Nathália Demetrio" userId="73b6c4bd58836735" providerId="LiveId" clId="{C00AA7F5-0EC5-4656-84E5-B1513740F2F9}" dt="2022-10-13T23:36:43.334" v="14621" actId="1076"/>
          <ac:grpSpMkLst>
            <pc:docMk/>
            <pc:sldMk cId="674295248" sldId="1694"/>
            <ac:grpSpMk id="86" creationId="{DDDDD80F-86B4-9BA4-2892-495E03C1E469}"/>
          </ac:grpSpMkLst>
        </pc:grpChg>
        <pc:picChg chg="mod modCrop">
          <ac:chgData name="Nathália Demetrio" userId="73b6c4bd58836735" providerId="LiveId" clId="{C00AA7F5-0EC5-4656-84E5-B1513740F2F9}" dt="2022-10-13T23:33:59.851" v="14512" actId="732"/>
          <ac:picMkLst>
            <pc:docMk/>
            <pc:sldMk cId="674295248" sldId="1694"/>
            <ac:picMk id="9" creationId="{4F0A9FB5-7FE6-EC04-8B9B-7518FDCBB82D}"/>
          </ac:picMkLst>
        </pc:picChg>
        <pc:picChg chg="mod modCrop">
          <ac:chgData name="Nathália Demetrio" userId="73b6c4bd58836735" providerId="LiveId" clId="{C00AA7F5-0EC5-4656-84E5-B1513740F2F9}" dt="2022-10-13T23:34:06.538" v="14513" actId="732"/>
          <ac:picMkLst>
            <pc:docMk/>
            <pc:sldMk cId="674295248" sldId="1694"/>
            <ac:picMk id="19" creationId="{566071CD-4749-FB89-B10F-2093B150E1E9}"/>
          </ac:picMkLst>
        </pc:picChg>
        <pc:picChg chg="mod modCrop">
          <ac:chgData name="Nathália Demetrio" userId="73b6c4bd58836735" providerId="LiveId" clId="{C00AA7F5-0EC5-4656-84E5-B1513740F2F9}" dt="2022-10-13T23:34:29.372" v="14516" actId="732"/>
          <ac:picMkLst>
            <pc:docMk/>
            <pc:sldMk cId="674295248" sldId="1694"/>
            <ac:picMk id="20" creationId="{B434355D-98D8-20E9-AAEA-26CC359F602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29" creationId="{13B17578-5B2E-C8F0-3A1A-D7C6366A8164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0" creationId="{464D9D1C-A523-D5A6-97C1-D31780E35175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2" creationId="{1F73352C-667E-D1D1-65D2-50DF186837A8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3" creationId="{8F2EA471-4946-EEB1-442E-56812F76C4B1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4" creationId="{6489B3B9-0630-52EE-A061-B493001729CB}"/>
          </ac:picMkLst>
        </pc:picChg>
        <pc:picChg chg="mod">
          <ac:chgData name="Nathália Demetrio" userId="73b6c4bd58836735" providerId="LiveId" clId="{C00AA7F5-0EC5-4656-84E5-B1513740F2F9}" dt="2022-10-13T23:06:26.651" v="13684" actId="1036"/>
          <ac:picMkLst>
            <pc:docMk/>
            <pc:sldMk cId="674295248" sldId="1694"/>
            <ac:picMk id="55" creationId="{AD9AC994-F3CE-9239-375A-74EFBCF6673F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59" creationId="{F9E17113-7589-D9AF-3C27-582A6A67F4D4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3" creationId="{21DC043B-BF99-B209-C841-64A6014DB93E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67" creationId="{D7AC73E9-0212-FE32-EF73-CB835A430486}"/>
          </ac:picMkLst>
        </pc:picChg>
        <pc:picChg chg="mod">
          <ac:chgData name="Nathália Demetrio" userId="73b6c4bd58836735" providerId="LiveId" clId="{C00AA7F5-0EC5-4656-84E5-B1513740F2F9}" dt="2022-10-13T23:34:44.135" v="14528" actId="1076"/>
          <ac:picMkLst>
            <pc:docMk/>
            <pc:sldMk cId="674295248" sldId="1694"/>
            <ac:picMk id="73" creationId="{16C51B3B-11DB-71EF-8E69-BA8074025F44}"/>
          </ac:picMkLst>
        </pc:picChg>
      </pc:sldChg>
      <pc:sldChg chg="add del">
        <pc:chgData name="Nathália Demetrio" userId="73b6c4bd58836735" providerId="LiveId" clId="{C00AA7F5-0EC5-4656-84E5-B1513740F2F9}" dt="2022-10-10T00:59:35.375" v="9663"/>
        <pc:sldMkLst>
          <pc:docMk/>
          <pc:sldMk cId="215855395" sldId="1695"/>
        </pc:sldMkLst>
      </pc:sldChg>
      <pc:sldChg chg="add del">
        <pc:chgData name="Nathália Demetrio" userId="73b6c4bd58836735" providerId="LiveId" clId="{C00AA7F5-0EC5-4656-84E5-B1513740F2F9}" dt="2022-10-10T00:53:23.284" v="9617" actId="47"/>
        <pc:sldMkLst>
          <pc:docMk/>
          <pc:sldMk cId="2031520339" sldId="1695"/>
        </pc:sldMkLst>
      </pc:sldChg>
      <pc:sldChg chg="add del">
        <pc:chgData name="Nathália Demetrio" userId="73b6c4bd58836735" providerId="LiveId" clId="{C00AA7F5-0EC5-4656-84E5-B1513740F2F9}" dt="2022-10-10T00:59:26.509" v="9661" actId="2696"/>
        <pc:sldMkLst>
          <pc:docMk/>
          <pc:sldMk cId="2765118118" sldId="1695"/>
        </pc:sldMkLst>
      </pc:sldChg>
      <pc:sldChg chg="addSp delSp modSp mod">
        <pc:chgData name="Nathália Demetrio" userId="73b6c4bd58836735" providerId="LiveId" clId="{C00AA7F5-0EC5-4656-84E5-B1513740F2F9}" dt="2022-10-12T17:47:11.592" v="10601" actId="478"/>
        <pc:sldMkLst>
          <pc:docMk/>
          <pc:sldMk cId="2920973528" sldId="1695"/>
        </pc:sldMkLst>
        <pc:spChg chg="mod">
          <ac:chgData name="Nathália Demetrio" userId="73b6c4bd58836735" providerId="LiveId" clId="{C00AA7F5-0EC5-4656-84E5-B1513740F2F9}" dt="2022-10-12T17:46:46.849" v="10594" actId="20577"/>
          <ac:spMkLst>
            <pc:docMk/>
            <pc:sldMk cId="2920973528" sldId="1695"/>
            <ac:spMk id="3" creationId="{CE412502-3307-5F32-D6A0-542A99D8FCB7}"/>
          </ac:spMkLst>
        </pc:spChg>
        <pc:picChg chg="del mod">
          <ac:chgData name="Nathália Demetrio" userId="73b6c4bd58836735" providerId="LiveId" clId="{C00AA7F5-0EC5-4656-84E5-B1513740F2F9}" dt="2022-10-12T17:47:11.592" v="10601" actId="478"/>
          <ac:picMkLst>
            <pc:docMk/>
            <pc:sldMk cId="2920973528" sldId="1695"/>
            <ac:picMk id="2" creationId="{71D093AF-0404-8F16-D0FA-D8D7CE2D6A85}"/>
          </ac:picMkLst>
        </pc:picChg>
        <pc:picChg chg="add mod">
          <ac:chgData name="Nathália Demetrio" userId="73b6c4bd58836735" providerId="LiveId" clId="{C00AA7F5-0EC5-4656-84E5-B1513740F2F9}" dt="2022-10-12T17:46:57.138" v="10597" actId="1076"/>
          <ac:picMkLst>
            <pc:docMk/>
            <pc:sldMk cId="2920973528" sldId="1695"/>
            <ac:picMk id="4" creationId="{B3D65EB4-3CEE-6CFF-8F7C-748CEF141189}"/>
          </ac:picMkLst>
        </pc:picChg>
        <pc:picChg chg="add del mod">
          <ac:chgData name="Nathália Demetrio" userId="73b6c4bd58836735" providerId="LiveId" clId="{C00AA7F5-0EC5-4656-84E5-B1513740F2F9}" dt="2022-10-10T02:28:18.220" v="9756" actId="478"/>
          <ac:picMkLst>
            <pc:docMk/>
            <pc:sldMk cId="2920973528" sldId="1695"/>
            <ac:picMk id="4" creationId="{C19D167E-75F1-8667-C65B-D304F72C4B64}"/>
          </ac:picMkLst>
        </pc:picChg>
        <pc:picChg chg="add del mod">
          <ac:chgData name="Nathália Demetrio" userId="73b6c4bd58836735" providerId="LiveId" clId="{C00AA7F5-0EC5-4656-84E5-B1513740F2F9}" dt="2022-10-10T02:28:12.516" v="9754" actId="478"/>
          <ac:picMkLst>
            <pc:docMk/>
            <pc:sldMk cId="2920973528" sldId="1695"/>
            <ac:picMk id="5" creationId="{30342D68-284E-6786-40C8-8C2921566D54}"/>
          </ac:picMkLst>
        </pc:picChg>
        <pc:picChg chg="del">
          <ac:chgData name="Nathália Demetrio" userId="73b6c4bd58836735" providerId="LiveId" clId="{C00AA7F5-0EC5-4656-84E5-B1513740F2F9}" dt="2022-10-10T00:59:39.958" v="9664" actId="478"/>
          <ac:picMkLst>
            <pc:docMk/>
            <pc:sldMk cId="2920973528" sldId="1695"/>
            <ac:picMk id="9218" creationId="{44CA76E0-8352-9136-1ABB-EE524BF54D03}"/>
          </ac:picMkLst>
        </pc:picChg>
      </pc:sldChg>
      <pc:sldChg chg="addSp delSp modSp add del mod ord modAnim modNotesTx">
        <pc:chgData name="Nathália Demetrio" userId="73b6c4bd58836735" providerId="LiveId" clId="{C00AA7F5-0EC5-4656-84E5-B1513740F2F9}" dt="2022-10-14T18:43:09.422" v="20250" actId="47"/>
        <pc:sldMkLst>
          <pc:docMk/>
          <pc:sldMk cId="1779687998" sldId="1696"/>
        </pc:sldMkLst>
        <pc:spChg chg="mod">
          <ac:chgData name="Nathália Demetrio" userId="73b6c4bd58836735" providerId="LiveId" clId="{C00AA7F5-0EC5-4656-84E5-B1513740F2F9}" dt="2022-10-14T17:01:42.263" v="20167" actId="20577"/>
          <ac:spMkLst>
            <pc:docMk/>
            <pc:sldMk cId="1779687998" sldId="169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11" creationId="{8773CA69-5EFD-2FD9-6470-1E5ECA7010D4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0T12:04:30.526" v="9833" actId="478"/>
          <ac:spMkLst>
            <pc:docMk/>
            <pc:sldMk cId="1779687998" sldId="1696"/>
            <ac:spMk id="53" creationId="{68A1FECD-097F-980B-E8E9-D79403A1FB9B}"/>
          </ac:spMkLst>
        </pc:sp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2" creationId="{2E1E3EE8-F0B4-76E1-2056-7E7BFAAE75A6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3" creationId="{FCEC4E51-079B-6050-BDC3-85BA0E1F5BE0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4" creationId="{5D8949DE-DF7C-07D1-94E0-15B0E5157E9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5" creationId="{4A597161-FE6C-76A8-E650-4440CD81FFFE}"/>
          </ac:picMkLst>
        </pc:picChg>
        <pc:picChg chg="del">
          <ac:chgData name="Nathália Demetrio" userId="73b6c4bd58836735" providerId="LiveId" clId="{C00AA7F5-0EC5-4656-84E5-B1513740F2F9}" dt="2022-10-10T12:04:30.526" v="9833" actId="478"/>
          <ac:picMkLst>
            <pc:docMk/>
            <pc:sldMk cId="1779687998" sldId="1696"/>
            <ac:picMk id="16" creationId="{D1660568-33C9-7131-903E-79AF01C83F1D}"/>
          </ac:picMkLst>
        </pc:picChg>
        <pc:picChg chg="del mod">
          <ac:chgData name="Nathália Demetrio" userId="73b6c4bd58836735" providerId="LiveId" clId="{C00AA7F5-0EC5-4656-84E5-B1513740F2F9}" dt="2022-10-14T16:57:47" v="20118" actId="478"/>
          <ac:picMkLst>
            <pc:docMk/>
            <pc:sldMk cId="1779687998" sldId="1696"/>
            <ac:picMk id="18" creationId="{54D29642-C761-2122-8B37-1544C9C2AB7D}"/>
          </ac:picMkLst>
        </pc:picChg>
        <pc:picChg chg="del mod">
          <ac:chgData name="Nathália Demetrio" userId="73b6c4bd58836735" providerId="LiveId" clId="{C00AA7F5-0EC5-4656-84E5-B1513740F2F9}" dt="2022-10-14T16:57:50.061" v="20121" actId="478"/>
          <ac:picMkLst>
            <pc:docMk/>
            <pc:sldMk cId="1779687998" sldId="1696"/>
            <ac:picMk id="20" creationId="{31D8C66B-EA19-6E61-89D1-85DEAD96CC8A}"/>
          </ac:picMkLst>
        </pc:picChg>
        <pc:picChg chg="add mod">
          <ac:chgData name="Nathália Demetrio" userId="73b6c4bd58836735" providerId="LiveId" clId="{C00AA7F5-0EC5-4656-84E5-B1513740F2F9}" dt="2022-10-14T18:42:48.545" v="20249" actId="1076"/>
          <ac:picMkLst>
            <pc:docMk/>
            <pc:sldMk cId="1779687998" sldId="1696"/>
            <ac:picMk id="1026" creationId="{242E6919-B0E1-A3C7-10D7-7A24F7FA7357}"/>
          </ac:picMkLst>
        </pc:pic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0T12:04:30.526" v="9833" actId="478"/>
          <ac:cxnSpMkLst>
            <pc:docMk/>
            <pc:sldMk cId="1779687998" sldId="1696"/>
            <ac:cxnSpMk id="49" creationId="{A8042F4C-EC01-EA0D-C4AF-1AB0B767A212}"/>
          </ac:cxnSpMkLst>
        </pc:cxnChg>
      </pc:sldChg>
      <pc:sldChg chg="addSp delSp modSp add del">
        <pc:chgData name="Nathália Demetrio" userId="73b6c4bd58836735" providerId="LiveId" clId="{C00AA7F5-0EC5-4656-84E5-B1513740F2F9}" dt="2022-10-10T02:23:45.269" v="9736" actId="47"/>
        <pc:sldMkLst>
          <pc:docMk/>
          <pc:sldMk cId="3235728164" sldId="1696"/>
        </pc:sldMkLst>
        <pc:picChg chg="mod">
          <ac:chgData name="Nathália Demetrio" userId="73b6c4bd58836735" providerId="LiveId" clId="{C00AA7F5-0EC5-4656-84E5-B1513740F2F9}" dt="2022-10-10T02:23:27.246" v="9720" actId="1038"/>
          <ac:picMkLst>
            <pc:docMk/>
            <pc:sldMk cId="3235728164" sldId="1696"/>
            <ac:picMk id="3" creationId="{D3B217AE-DA1A-A4FE-9D97-D1C92D0BFB74}"/>
          </ac:picMkLst>
        </pc:picChg>
        <pc:picChg chg="add del mod">
          <ac:chgData name="Nathália Demetrio" userId="73b6c4bd58836735" providerId="LiveId" clId="{C00AA7F5-0EC5-4656-84E5-B1513740F2F9}" dt="2022-10-10T02:23:34.071" v="9733" actId="1038"/>
          <ac:picMkLst>
            <pc:docMk/>
            <pc:sldMk cId="3235728164" sldId="1696"/>
            <ac:picMk id="4" creationId="{A5731259-5A6F-C91B-7BBA-F221BA96C3DD}"/>
          </ac:picMkLst>
        </pc:picChg>
        <pc:picChg chg="mod">
          <ac:chgData name="Nathália Demetrio" userId="73b6c4bd58836735" providerId="LiveId" clId="{C00AA7F5-0EC5-4656-84E5-B1513740F2F9}" dt="2022-10-10T02:23:29.263" v="9724" actId="1038"/>
          <ac:picMkLst>
            <pc:docMk/>
            <pc:sldMk cId="3235728164" sldId="1696"/>
            <ac:picMk id="12" creationId="{90D77758-8CFB-415F-1A4A-86D412536715}"/>
          </ac:picMkLst>
        </pc:picChg>
        <pc:picChg chg="add del mod">
          <ac:chgData name="Nathália Demetrio" userId="73b6c4bd58836735" providerId="LiveId" clId="{C00AA7F5-0EC5-4656-84E5-B1513740F2F9}" dt="2022-10-10T02:23:34.537" v="9735" actId="1035"/>
          <ac:picMkLst>
            <pc:docMk/>
            <pc:sldMk cId="3235728164" sldId="1696"/>
            <ac:picMk id="13" creationId="{08E086D7-290E-4727-9F01-FEB7A71CC9A9}"/>
          </ac:picMkLst>
        </pc:picChg>
      </pc:sldChg>
      <pc:sldChg chg="add del">
        <pc:chgData name="Nathália Demetrio" userId="73b6c4bd58836735" providerId="LiveId" clId="{C00AA7F5-0EC5-4656-84E5-B1513740F2F9}" dt="2022-10-10T02:23:00.062" v="9713"/>
        <pc:sldMkLst>
          <pc:docMk/>
          <pc:sldMk cId="1005685832" sldId="1697"/>
        </pc:sldMkLst>
      </pc:sldChg>
      <pc:sldChg chg="del">
        <pc:chgData name="Nathália Demetrio" userId="73b6c4bd58836735" providerId="LiveId" clId="{C00AA7F5-0EC5-4656-84E5-B1513740F2F9}" dt="2022-10-10T02:23:52.971" v="9737" actId="47"/>
        <pc:sldMkLst>
          <pc:docMk/>
          <pc:sldMk cId="1256584122" sldId="1697"/>
        </pc:sldMkLst>
      </pc:sldChg>
      <pc:sldChg chg="delSp modSp add del mod">
        <pc:chgData name="Nathália Demetrio" userId="73b6c4bd58836735" providerId="LiveId" clId="{C00AA7F5-0EC5-4656-84E5-B1513740F2F9}" dt="2022-10-12T18:01:13.217" v="10990" actId="47"/>
        <pc:sldMkLst>
          <pc:docMk/>
          <pc:sldMk cId="3014312983" sldId="1697"/>
        </pc:sldMkLst>
        <pc:spChg chg="mod">
          <ac:chgData name="Nathália Demetrio" userId="73b6c4bd58836735" providerId="LiveId" clId="{C00AA7F5-0EC5-4656-84E5-B1513740F2F9}" dt="2022-10-12T17:53:02.249" v="10714" actId="20577"/>
          <ac:spMkLst>
            <pc:docMk/>
            <pc:sldMk cId="3014312983" sldId="1697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2T17:54:52.213" v="10793" actId="1076"/>
          <ac:spMkLst>
            <pc:docMk/>
            <pc:sldMk cId="3014312983" sldId="1697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2T17:54:45.107" v="10790" actId="478"/>
          <ac:picMkLst>
            <pc:docMk/>
            <pc:sldMk cId="3014312983" sldId="1697"/>
            <ac:picMk id="8" creationId="{A9A4D9EF-1FB6-9669-72FC-EB1878B3C2D5}"/>
          </ac:picMkLst>
        </pc:picChg>
      </pc:sldChg>
      <pc:sldChg chg="del">
        <pc:chgData name="Nathália Demetrio" userId="73b6c4bd58836735" providerId="LiveId" clId="{C00AA7F5-0EC5-4656-84E5-B1513740F2F9}" dt="2022-10-10T02:23:26.812" v="9718"/>
        <pc:sldMkLst>
          <pc:docMk/>
          <pc:sldMk cId="4233608593" sldId="1697"/>
        </pc:sldMkLst>
      </pc:sldChg>
      <pc:sldChg chg="delSp modSp add del mod ord modNotesTx">
        <pc:chgData name="Nathália Demetrio" userId="73b6c4bd58836735" providerId="LiveId" clId="{C00AA7F5-0EC5-4656-84E5-B1513740F2F9}" dt="2022-10-12T18:53:04.139" v="11331" actId="47"/>
        <pc:sldMkLst>
          <pc:docMk/>
          <pc:sldMk cId="2928839073" sldId="1698"/>
        </pc:sldMkLst>
        <pc:spChg chg="mod">
          <ac:chgData name="Nathália Demetrio" userId="73b6c4bd58836735" providerId="LiveId" clId="{C00AA7F5-0EC5-4656-84E5-B1513740F2F9}" dt="2022-10-12T17:21:40.532" v="10379" actId="20577"/>
          <ac:spMkLst>
            <pc:docMk/>
            <pc:sldMk cId="2928839073" sldId="1698"/>
            <ac:spMk id="5" creationId="{C81DE5D6-0836-602B-C4BB-08E24C6603AF}"/>
          </ac:spMkLst>
        </pc:spChg>
        <pc:picChg chg="del">
          <ac:chgData name="Nathália Demetrio" userId="73b6c4bd58836735" providerId="LiveId" clId="{C00AA7F5-0EC5-4656-84E5-B1513740F2F9}" dt="2022-10-11T12:57:51.823" v="10307" actId="478"/>
          <ac:picMkLst>
            <pc:docMk/>
            <pc:sldMk cId="2928839073" sldId="1698"/>
            <ac:picMk id="8" creationId="{A9A4D9EF-1FB6-9669-72FC-EB1878B3C2D5}"/>
          </ac:picMkLst>
        </pc:picChg>
      </pc:sldChg>
      <pc:sldChg chg="add del">
        <pc:chgData name="Nathália Demetrio" userId="73b6c4bd58836735" providerId="LiveId" clId="{C00AA7F5-0EC5-4656-84E5-B1513740F2F9}" dt="2022-10-12T17:39:43.038" v="10396"/>
        <pc:sldMkLst>
          <pc:docMk/>
          <pc:sldMk cId="3456976721" sldId="1699"/>
        </pc:sldMkLst>
      </pc:sldChg>
      <pc:sldChg chg="addSp delSp modSp mod">
        <pc:chgData name="Nathália Demetrio" userId="73b6c4bd58836735" providerId="LiveId" clId="{C00AA7F5-0EC5-4656-84E5-B1513740F2F9}" dt="2022-10-13T03:59:45.659" v="13539" actId="20577"/>
        <pc:sldMkLst>
          <pc:docMk/>
          <pc:sldMk cId="3813580696" sldId="1699"/>
        </pc:sldMkLst>
        <pc:spChg chg="mod">
          <ac:chgData name="Nathália Demetrio" userId="73b6c4bd58836735" providerId="LiveId" clId="{C00AA7F5-0EC5-4656-84E5-B1513740F2F9}" dt="2022-10-13T03:59:45.659" v="13539" actId="20577"/>
          <ac:spMkLst>
            <pc:docMk/>
            <pc:sldMk cId="3813580696" sldId="1699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3T03:29:28.361" v="13394"/>
          <ac:spMkLst>
            <pc:docMk/>
            <pc:sldMk cId="3813580696" sldId="1699"/>
            <ac:spMk id="6" creationId="{EDAAD9C9-D831-6FB8-9FD5-9B18E9665AA7}"/>
          </ac:spMkLst>
        </pc:spChg>
        <pc:spChg chg="del mod topLvl">
          <ac:chgData name="Nathália Demetrio" userId="73b6c4bd58836735" providerId="LiveId" clId="{C00AA7F5-0EC5-4656-84E5-B1513740F2F9}" dt="2022-10-12T20:20:08.813" v="12597" actId="478"/>
          <ac:spMkLst>
            <pc:docMk/>
            <pc:sldMk cId="3813580696" sldId="1699"/>
            <ac:spMk id="9" creationId="{9944857D-5DFD-17DE-6926-AECEE5F356A4}"/>
          </ac:spMkLst>
        </pc:spChg>
        <pc:spChg chg="add mod">
          <ac:chgData name="Nathália Demetrio" userId="73b6c4bd58836735" providerId="LiveId" clId="{C00AA7F5-0EC5-4656-84E5-B1513740F2F9}" dt="2022-10-13T03:38:42.900" v="13405" actId="1076"/>
          <ac:spMkLst>
            <pc:docMk/>
            <pc:sldMk cId="3813580696" sldId="1699"/>
            <ac:spMk id="10" creationId="{E4AE5659-A3B1-B076-17E6-871F5E7A4ECE}"/>
          </ac:spMkLst>
        </pc:spChg>
        <pc:spChg chg="add del">
          <ac:chgData name="Nathália Demetrio" userId="73b6c4bd58836735" providerId="LiveId" clId="{C00AA7F5-0EC5-4656-84E5-B1513740F2F9}" dt="2022-10-13T03:40:57.091" v="13410"/>
          <ac:spMkLst>
            <pc:docMk/>
            <pc:sldMk cId="3813580696" sldId="1699"/>
            <ac:spMk id="12" creationId="{1CE6BF7C-0FD1-55DC-3130-966667A0B129}"/>
          </ac:spMkLst>
        </pc:spChg>
        <pc:grpChg chg="add 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2" creationId="{F182DC2F-F0CB-297B-887E-49349806F887}"/>
          </ac:grpSpMkLst>
        </pc:grpChg>
        <pc:grpChg chg="mod">
          <ac:chgData name="Nathália Demetrio" userId="73b6c4bd58836735" providerId="LiveId" clId="{C00AA7F5-0EC5-4656-84E5-B1513740F2F9}" dt="2022-10-13T03:29:28.361" v="13394"/>
          <ac:grpSpMkLst>
            <pc:docMk/>
            <pc:sldMk cId="3813580696" sldId="1699"/>
            <ac:grpSpMk id="4" creationId="{A959BF0E-5AF5-B664-1C5D-5AA6B877E64C}"/>
          </ac:grpSpMkLst>
        </pc:grpChg>
        <pc:grpChg chg="add del mod">
          <ac:chgData name="Nathália Demetrio" userId="73b6c4bd58836735" providerId="LiveId" clId="{C00AA7F5-0EC5-4656-84E5-B1513740F2F9}" dt="2022-10-12T17:41:29.745" v="10438" actId="165"/>
          <ac:grpSpMkLst>
            <pc:docMk/>
            <pc:sldMk cId="3813580696" sldId="1699"/>
            <ac:grpSpMk id="6" creationId="{BFBD1F43-0415-69CD-2E2A-3A27009DC843}"/>
          </ac:grpSpMkLst>
        </pc:grpChg>
        <pc:grpChg chg="add del mod topLvl">
          <ac:chgData name="Nathália Demetrio" userId="73b6c4bd58836735" providerId="LiveId" clId="{C00AA7F5-0EC5-4656-84E5-B1513740F2F9}" dt="2022-10-12T20:19:37.437" v="12586" actId="165"/>
          <ac:grpSpMkLst>
            <pc:docMk/>
            <pc:sldMk cId="3813580696" sldId="1699"/>
            <ac:grpSpMk id="7" creationId="{4385C8E6-DED1-E4F0-8720-759A30F23A45}"/>
          </ac:grpSpMkLst>
        </pc:grpChg>
        <pc:grpChg chg="add del mod">
          <ac:chgData name="Nathália Demetrio" userId="73b6c4bd58836735" providerId="LiveId" clId="{C00AA7F5-0EC5-4656-84E5-B1513740F2F9}" dt="2022-10-12T20:19:25.110" v="12581" actId="165"/>
          <ac:grpSpMkLst>
            <pc:docMk/>
            <pc:sldMk cId="3813580696" sldId="1699"/>
            <ac:grpSpMk id="14" creationId="{FBD70600-0633-CE14-5E28-0EDFD1BFF983}"/>
          </ac:grpSpMkLst>
        </pc:grpChg>
        <pc:grpChg chg="add del mod">
          <ac:chgData name="Nathália Demetrio" userId="73b6c4bd58836735" providerId="LiveId" clId="{C00AA7F5-0EC5-4656-84E5-B1513740F2F9}" dt="2022-10-13T03:29:27.649" v="13393" actId="478"/>
          <ac:grpSpMkLst>
            <pc:docMk/>
            <pc:sldMk cId="3813580696" sldId="1699"/>
            <ac:grpSpMk id="16" creationId="{563CF378-D639-9F50-2384-4AEDDF95DAF9}"/>
          </ac:grpSpMkLst>
        </pc:grp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39:59.678" v="10408" actId="478"/>
          <ac:picMkLst>
            <pc:docMk/>
            <pc:sldMk cId="3813580696" sldId="1699"/>
            <ac:picMk id="4" creationId="{B3D65EB4-3CEE-6CFF-8F7C-748CEF141189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5" creationId="{136DA5E5-5CFD-697F-9EE2-EF597A756BCE}"/>
          </ac:picMkLst>
        </pc:picChg>
        <pc:picChg chg="add del mod topLvl">
          <ac:chgData name="Nathália Demetrio" userId="73b6c4bd58836735" providerId="LiveId" clId="{C00AA7F5-0EC5-4656-84E5-B1513740F2F9}" dt="2022-10-12T20:19:39.405" v="12587" actId="478"/>
          <ac:picMkLst>
            <pc:docMk/>
            <pc:sldMk cId="3813580696" sldId="1699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7" creationId="{BFB12742-5530-FFCD-5FD0-E83306981A8C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8" creationId="{2638C5CE-14E7-3957-9655-343D918F9D2C}"/>
          </ac:picMkLst>
        </pc:picChg>
        <pc:picChg chg="add del mod topLvl">
          <ac:chgData name="Nathália Demetrio" userId="73b6c4bd58836735" providerId="LiveId" clId="{C00AA7F5-0EC5-4656-84E5-B1513740F2F9}" dt="2022-10-12T20:19:43.555" v="12589" actId="478"/>
          <ac:picMkLst>
            <pc:docMk/>
            <pc:sldMk cId="3813580696" sldId="1699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3T03:29:28.361" v="13394"/>
          <ac:picMkLst>
            <pc:docMk/>
            <pc:sldMk cId="3813580696" sldId="1699"/>
            <ac:picMk id="9" creationId="{B1E4740B-BF9E-79A2-A714-27B89DC57146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0" creationId="{5805365A-29C5-EBF9-4084-47DD0C9C4C45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1" creationId="{9481DD8F-2F0A-99CF-E5A2-291CAF0CF115}"/>
          </ac:picMkLst>
        </pc:picChg>
        <pc:picChg chg="add mod">
          <ac:chgData name="Nathália Demetrio" userId="73b6c4bd58836735" providerId="LiveId" clId="{C00AA7F5-0EC5-4656-84E5-B1513740F2F9}" dt="2022-10-13T03:41:11.378" v="13416" actId="1076"/>
          <ac:picMkLst>
            <pc:docMk/>
            <pc:sldMk cId="3813580696" sldId="1699"/>
            <ac:picMk id="11" creationId="{F432ED8F-2A1E-BB4E-FFD8-1F77EDFE7E58}"/>
          </ac:picMkLst>
        </pc:picChg>
        <pc:picChg chg="del mod topLvl">
          <ac:chgData name="Nathália Demetrio" userId="73b6c4bd58836735" providerId="LiveId" clId="{C00AA7F5-0EC5-4656-84E5-B1513740F2F9}" dt="2022-10-12T20:20:08.813" v="12597" actId="478"/>
          <ac:picMkLst>
            <pc:docMk/>
            <pc:sldMk cId="3813580696" sldId="1699"/>
            <ac:picMk id="12" creationId="{DC4551C4-AAA1-D543-91F7-56ABBA6D402A}"/>
          </ac:picMkLst>
        </pc:picChg>
        <pc:picChg chg="del mod">
          <ac:chgData name="Nathália Demetrio" userId="73b6c4bd58836735" providerId="LiveId" clId="{C00AA7F5-0EC5-4656-84E5-B1513740F2F9}" dt="2022-10-12T17:41:36.154" v="10440" actId="478"/>
          <ac:picMkLst>
            <pc:docMk/>
            <pc:sldMk cId="3813580696" sldId="1699"/>
            <ac:picMk id="13" creationId="{1E79A282-555D-3B50-5E3A-FD242867D5ED}"/>
          </ac:picMkLst>
        </pc:picChg>
        <pc:picChg chg="add del mod">
          <ac:chgData name="Nathália Demetrio" userId="73b6c4bd58836735" providerId="LiveId" clId="{C00AA7F5-0EC5-4656-84E5-B1513740F2F9}" dt="2022-10-13T03:41:05.416" v="13414" actId="478"/>
          <ac:picMkLst>
            <pc:docMk/>
            <pc:sldMk cId="3813580696" sldId="1699"/>
            <ac:picMk id="13" creationId="{481AD12F-5239-267C-4C24-09A7CA969C86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15" creationId="{2D4D5CE6-9115-732B-209E-E35BE41642DE}"/>
          </ac:picMkLst>
        </pc:picChg>
        <pc:picChg chg="add mod">
          <ac:chgData name="Nathália Demetrio" userId="73b6c4bd58836735" providerId="LiveId" clId="{C00AA7F5-0EC5-4656-84E5-B1513740F2F9}" dt="2022-10-12T20:20:35.543" v="12623" actId="1076"/>
          <ac:picMkLst>
            <pc:docMk/>
            <pc:sldMk cId="3813580696" sldId="1699"/>
            <ac:picMk id="3074" creationId="{92857FAA-4F17-B4A3-E653-8B90E0A94FDB}"/>
          </ac:picMkLst>
        </pc:picChg>
      </pc:sldChg>
      <pc:sldChg chg="add del">
        <pc:chgData name="Nathália Demetrio" userId="73b6c4bd58836735" providerId="LiveId" clId="{C00AA7F5-0EC5-4656-84E5-B1513740F2F9}" dt="2022-10-12T17:47:03.287" v="10600" actId="47"/>
        <pc:sldMkLst>
          <pc:docMk/>
          <pc:sldMk cId="1515680994" sldId="1700"/>
        </pc:sldMkLst>
      </pc:sldChg>
      <pc:sldChg chg="delSp modSp mod">
        <pc:chgData name="Nathália Demetrio" userId="73b6c4bd58836735" providerId="LiveId" clId="{C00AA7F5-0EC5-4656-84E5-B1513740F2F9}" dt="2022-10-12T20:02:29.758" v="12519" actId="20577"/>
        <pc:sldMkLst>
          <pc:docMk/>
          <pc:sldMk cId="1133495151" sldId="1701"/>
        </pc:sldMkLst>
        <pc:spChg chg="mod">
          <ac:chgData name="Nathália Demetrio" userId="73b6c4bd58836735" providerId="LiveId" clId="{C00AA7F5-0EC5-4656-84E5-B1513740F2F9}" dt="2022-10-12T20:02:29.758" v="12519" actId="20577"/>
          <ac:spMkLst>
            <pc:docMk/>
            <pc:sldMk cId="1133495151" sldId="1701"/>
            <ac:spMk id="3" creationId="{CE412502-3307-5F32-D6A0-542A99D8FCB7}"/>
          </ac:spMkLst>
        </pc:spChg>
        <pc:picChg chg="mod">
          <ac:chgData name="Nathália Demetrio" userId="73b6c4bd58836735" providerId="LiveId" clId="{C00AA7F5-0EC5-4656-84E5-B1513740F2F9}" dt="2022-10-12T17:47:29.657" v="10607" actId="1076"/>
          <ac:picMkLst>
            <pc:docMk/>
            <pc:sldMk cId="1133495151" sldId="1701"/>
            <ac:picMk id="2" creationId="{71D093AF-0404-8F16-D0FA-D8D7CE2D6A85}"/>
          </ac:picMkLst>
        </pc:picChg>
        <pc:picChg chg="del">
          <ac:chgData name="Nathália Demetrio" userId="73b6c4bd58836735" providerId="LiveId" clId="{C00AA7F5-0EC5-4656-84E5-B1513740F2F9}" dt="2022-10-12T17:47:24.904" v="10606" actId="478"/>
          <ac:picMkLst>
            <pc:docMk/>
            <pc:sldMk cId="1133495151" sldId="1701"/>
            <ac:picMk id="4" creationId="{B3D65EB4-3CEE-6CFF-8F7C-748CEF141189}"/>
          </ac:picMkLst>
        </pc:picChg>
      </pc:sldChg>
      <pc:sldChg chg="add del">
        <pc:chgData name="Nathália Demetrio" userId="73b6c4bd58836735" providerId="LiveId" clId="{C00AA7F5-0EC5-4656-84E5-B1513740F2F9}" dt="2022-10-12T17:47:00.095" v="10599"/>
        <pc:sldMkLst>
          <pc:docMk/>
          <pc:sldMk cId="3277701203" sldId="1701"/>
        </pc:sldMkLst>
      </pc:sldChg>
      <pc:sldChg chg="add del ord">
        <pc:chgData name="Nathália Demetrio" userId="73b6c4bd58836735" providerId="LiveId" clId="{C00AA7F5-0EC5-4656-84E5-B1513740F2F9}" dt="2022-10-13T01:32:32.705" v="13321" actId="47"/>
        <pc:sldMkLst>
          <pc:docMk/>
          <pc:sldMk cId="4280089873" sldId="1702"/>
        </pc:sldMkLst>
      </pc:sldChg>
      <pc:sldChg chg="addSp delSp modSp mod ord">
        <pc:chgData name="Nathália Demetrio" userId="73b6c4bd58836735" providerId="LiveId" clId="{C00AA7F5-0EC5-4656-84E5-B1513740F2F9}" dt="2022-10-13T03:59:30.347" v="13528" actId="20577"/>
        <pc:sldMkLst>
          <pc:docMk/>
          <pc:sldMk cId="2020216371" sldId="1703"/>
        </pc:sldMkLst>
        <pc:spChg chg="mod">
          <ac:chgData name="Nathália Demetrio" userId="73b6c4bd58836735" providerId="LiveId" clId="{C00AA7F5-0EC5-4656-84E5-B1513740F2F9}" dt="2022-10-13T03:59:30.347" v="13528" actId="20577"/>
          <ac:spMkLst>
            <pc:docMk/>
            <pc:sldMk cId="2020216371" sldId="1703"/>
            <ac:spMk id="3" creationId="{CE412502-3307-5F32-D6A0-542A99D8FCB7}"/>
          </ac:spMkLst>
        </pc:spChg>
        <pc:spChg chg="mod">
          <ac:chgData name="Nathália Demetrio" userId="73b6c4bd58836735" providerId="LiveId" clId="{C00AA7F5-0EC5-4656-84E5-B1513740F2F9}" dt="2022-10-12T20:11:28.067" v="12536"/>
          <ac:spMkLst>
            <pc:docMk/>
            <pc:sldMk cId="2020216371" sldId="1703"/>
            <ac:spMk id="7" creationId="{CE8D47B2-A47B-78B0-9EB6-19104F73ACE2}"/>
          </ac:spMkLst>
        </pc:spChg>
        <pc:spChg chg="add mod">
          <ac:chgData name="Nathália Demetrio" userId="73b6c4bd58836735" providerId="LiveId" clId="{C00AA7F5-0EC5-4656-84E5-B1513740F2F9}" dt="2022-10-13T03:43:15.809" v="13424" actId="1076"/>
          <ac:spMkLst>
            <pc:docMk/>
            <pc:sldMk cId="2020216371" sldId="1703"/>
            <ac:spMk id="11" creationId="{B6A419AB-0C80-3B97-316E-FCE5556BA956}"/>
          </ac:spMkLst>
        </pc:spChg>
        <pc:grpChg chg="add 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4" creationId="{4C7C8801-9D9D-3B0D-8A71-78D11681873A}"/>
          </ac:grpSpMkLst>
        </pc:grpChg>
        <pc:grpChg chg="mod">
          <ac:chgData name="Nathália Demetrio" userId="73b6c4bd58836735" providerId="LiveId" clId="{C00AA7F5-0EC5-4656-84E5-B1513740F2F9}" dt="2022-10-12T20:11:28.067" v="12536"/>
          <ac:grpSpMkLst>
            <pc:docMk/>
            <pc:sldMk cId="2020216371" sldId="1703"/>
            <ac:grpSpMk id="5" creationId="{24155A8D-5943-339E-5F2D-61A2F7B6018E}"/>
          </ac:grpSpMkLst>
        </pc:grpChg>
        <pc:picChg chg="del">
          <ac:chgData name="Nathália Demetrio" userId="73b6c4bd58836735" providerId="LiveId" clId="{C00AA7F5-0EC5-4656-84E5-B1513740F2F9}" dt="2022-10-12T17:53:59.335" v="10727" actId="478"/>
          <ac:picMkLst>
            <pc:docMk/>
            <pc:sldMk cId="2020216371" sldId="1703"/>
            <ac:picMk id="2" creationId="{71D093AF-0404-8F16-D0FA-D8D7CE2D6A85}"/>
          </ac:picMkLst>
        </pc:picChg>
        <pc:picChg chg="add del mod modCrop">
          <ac:chgData name="Nathália Demetrio" userId="73b6c4bd58836735" providerId="LiveId" clId="{C00AA7F5-0EC5-4656-84E5-B1513740F2F9}" dt="2022-10-13T03:44:45.139" v="13438" actId="478"/>
          <ac:picMkLst>
            <pc:docMk/>
            <pc:sldMk cId="2020216371" sldId="1703"/>
            <ac:picMk id="2" creationId="{957B9EC3-9D7B-76C8-7084-E1D492AFFEC7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6" creationId="{6E7F1C12-4056-4FAC-21CB-03DD302770AB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8" creationId="{F18305DE-C182-157B-8A60-C4D082A45439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9" creationId="{8EBF0458-FA7B-719E-2F80-C7F817A10B9D}"/>
          </ac:picMkLst>
        </pc:picChg>
        <pc:picChg chg="mod">
          <ac:chgData name="Nathália Demetrio" userId="73b6c4bd58836735" providerId="LiveId" clId="{C00AA7F5-0EC5-4656-84E5-B1513740F2F9}" dt="2022-10-12T20:11:28.067" v="12536"/>
          <ac:picMkLst>
            <pc:docMk/>
            <pc:sldMk cId="2020216371" sldId="1703"/>
            <ac:picMk id="10" creationId="{37420816-8BD9-1283-C8F3-1813DFEE562B}"/>
          </ac:picMkLst>
        </pc:picChg>
        <pc:picChg chg="add del">
          <ac:chgData name="Nathália Demetrio" userId="73b6c4bd58836735" providerId="LiveId" clId="{C00AA7F5-0EC5-4656-84E5-B1513740F2F9}" dt="2022-10-13T03:42:13.482" v="13418" actId="478"/>
          <ac:picMkLst>
            <pc:docMk/>
            <pc:sldMk cId="2020216371" sldId="1703"/>
            <ac:picMk id="12290" creationId="{4EBBC212-914E-988B-372A-78CF191373C2}"/>
          </ac:picMkLst>
        </pc:picChg>
        <pc:picChg chg="add del mod">
          <ac:chgData name="Nathália Demetrio" userId="73b6c4bd58836735" providerId="LiveId" clId="{C00AA7F5-0EC5-4656-84E5-B1513740F2F9}" dt="2022-10-13T03:44:37.690" v="13434" actId="478"/>
          <ac:picMkLst>
            <pc:docMk/>
            <pc:sldMk cId="2020216371" sldId="1703"/>
            <ac:picMk id="12292" creationId="{67806155-3DDC-4EEA-1E14-4F6472EBC8C2}"/>
          </ac:picMkLst>
        </pc:picChg>
        <pc:picChg chg="add mod">
          <ac:chgData name="Nathália Demetrio" userId="73b6c4bd58836735" providerId="LiveId" clId="{C00AA7F5-0EC5-4656-84E5-B1513740F2F9}" dt="2022-10-13T03:45:02.458" v="13448" actId="1037"/>
          <ac:picMkLst>
            <pc:docMk/>
            <pc:sldMk cId="2020216371" sldId="1703"/>
            <ac:picMk id="12294" creationId="{E2161833-9BE6-F84C-BF36-F882BCC09EEA}"/>
          </ac:picMkLst>
        </pc:picChg>
      </pc:sldChg>
      <pc:sldChg chg="addSp delSp modSp add del mod ord">
        <pc:chgData name="Nathália Demetrio" userId="73b6c4bd58836735" providerId="LiveId" clId="{C00AA7F5-0EC5-4656-84E5-B1513740F2F9}" dt="2022-10-12T19:41:53.608" v="12127" actId="47"/>
        <pc:sldMkLst>
          <pc:docMk/>
          <pc:sldMk cId="3539617126" sldId="1704"/>
        </pc:sldMkLst>
        <pc:spChg chg="mod">
          <ac:chgData name="Nathália Demetrio" userId="73b6c4bd58836735" providerId="LiveId" clId="{C00AA7F5-0EC5-4656-84E5-B1513740F2F9}" dt="2022-10-12T19:07:48.873" v="11746" actId="20577"/>
          <ac:spMkLst>
            <pc:docMk/>
            <pc:sldMk cId="3539617126" sldId="1704"/>
            <ac:spMk id="5" creationId="{C81DE5D6-0836-602B-C4BB-08E24C6603AF}"/>
          </ac:spMkLst>
        </pc:spChg>
        <pc:picChg chg="del mod">
          <ac:chgData name="Nathália Demetrio" userId="73b6c4bd58836735" providerId="LiveId" clId="{C00AA7F5-0EC5-4656-84E5-B1513740F2F9}" dt="2022-10-12T19:20:49.709" v="11900" actId="478"/>
          <ac:picMkLst>
            <pc:docMk/>
            <pc:sldMk cId="3539617126" sldId="1704"/>
            <ac:picMk id="8" creationId="{A9A4D9EF-1FB6-9669-72FC-EB1878B3C2D5}"/>
          </ac:picMkLst>
        </pc:picChg>
        <pc:picChg chg="add mod">
          <ac:chgData name="Nathália Demetrio" userId="73b6c4bd58836735" providerId="LiveId" clId="{C00AA7F5-0EC5-4656-84E5-B1513740F2F9}" dt="2022-10-12T19:20:57.125" v="11905" actId="1076"/>
          <ac:picMkLst>
            <pc:docMk/>
            <pc:sldMk cId="3539617126" sldId="1704"/>
            <ac:picMk id="6146" creationId="{C16326F9-1B9E-0683-693D-DE355F3ED764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4T02:12:19.910" v="18449" actId="14100"/>
        <pc:sldMkLst>
          <pc:docMk/>
          <pc:sldMk cId="1990890420" sldId="1705"/>
        </pc:sldMkLst>
        <pc:spChg chg="mod">
          <ac:chgData name="Nathália Demetrio" userId="73b6c4bd58836735" providerId="LiveId" clId="{C00AA7F5-0EC5-4656-84E5-B1513740F2F9}" dt="2022-10-12T18:18:48.336" v="11224" actId="20577"/>
          <ac:spMkLst>
            <pc:docMk/>
            <pc:sldMk cId="1990890420" sldId="1705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2T18:10:21.128" v="11127"/>
          <ac:spMkLst>
            <pc:docMk/>
            <pc:sldMk cId="1990890420" sldId="1705"/>
            <ac:spMk id="3" creationId="{380C7DE4-8E76-ABED-733B-2B052B2C302E}"/>
          </ac:spMkLst>
        </pc:spChg>
        <pc:spChg chg="mod">
          <ac:chgData name="Nathália Demetrio" userId="73b6c4bd58836735" providerId="LiveId" clId="{C00AA7F5-0EC5-4656-84E5-B1513740F2F9}" dt="2022-10-13T03:55:28.491" v="13520" actId="20577"/>
          <ac:spMkLst>
            <pc:docMk/>
            <pc:sldMk cId="1990890420" sldId="1705"/>
            <ac:spMk id="5" creationId="{C81DE5D6-0836-602B-C4BB-08E24C6603AF}"/>
          </ac:spMkLst>
        </pc:spChg>
        <pc:spChg chg="add mod">
          <ac:chgData name="Nathália Demetrio" userId="73b6c4bd58836735" providerId="LiveId" clId="{C00AA7F5-0EC5-4656-84E5-B1513740F2F9}" dt="2022-10-14T02:12:19.910" v="18449" actId="14100"/>
          <ac:spMkLst>
            <pc:docMk/>
            <pc:sldMk cId="1990890420" sldId="1705"/>
            <ac:spMk id="6" creationId="{C6EA68D5-46E6-747B-64FE-AFB8CC635BDE}"/>
          </ac:spMkLst>
        </pc:spChg>
        <pc:picChg chg="add mod modCrop">
          <ac:chgData name="Nathália Demetrio" userId="73b6c4bd58836735" providerId="LiveId" clId="{C00AA7F5-0EC5-4656-84E5-B1513740F2F9}" dt="2022-10-12T19:49:59.994" v="12296" actId="1076"/>
          <ac:picMkLst>
            <pc:docMk/>
            <pc:sldMk cId="1990890420" sldId="1705"/>
            <ac:picMk id="4" creationId="{DB1DD99B-3C15-6AC4-E43D-65F08E47C305}"/>
          </ac:picMkLst>
        </pc:picChg>
        <pc:picChg chg="del">
          <ac:chgData name="Nathália Demetrio" userId="73b6c4bd58836735" providerId="LiveId" clId="{C00AA7F5-0EC5-4656-84E5-B1513740F2F9}" dt="2022-10-12T17:57:17.825" v="10804" actId="478"/>
          <ac:picMkLst>
            <pc:docMk/>
            <pc:sldMk cId="1990890420" sldId="1705"/>
            <ac:picMk id="8" creationId="{A9A4D9EF-1FB6-9669-72FC-EB1878B3C2D5}"/>
          </ac:picMkLst>
        </pc:picChg>
        <pc:picChg chg="add del">
          <ac:chgData name="Nathália Demetrio" userId="73b6c4bd58836735" providerId="LiveId" clId="{C00AA7F5-0EC5-4656-84E5-B1513740F2F9}" dt="2022-10-12T18:10:21.128" v="11127"/>
          <ac:picMkLst>
            <pc:docMk/>
            <pc:sldMk cId="1990890420" sldId="1705"/>
            <ac:picMk id="2050" creationId="{C4C04554-B890-A895-6174-EA62ABF6B36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3T03:12:20.618" v="13385" actId="1076"/>
        <pc:sldMkLst>
          <pc:docMk/>
          <pc:sldMk cId="396044669" sldId="1706"/>
        </pc:sldMkLst>
        <pc:spChg chg="mod">
          <ac:chgData name="Nathália Demetrio" userId="73b6c4bd58836735" providerId="LiveId" clId="{C00AA7F5-0EC5-4656-84E5-B1513740F2F9}" dt="2022-10-13T00:46:16.087" v="12909" actId="20577"/>
          <ac:spMkLst>
            <pc:docMk/>
            <pc:sldMk cId="396044669" sldId="1706"/>
            <ac:spMk id="2" creationId="{00000000-0000-0000-0000-000000000000}"/>
          </ac:spMkLst>
        </pc:spChg>
        <pc:spChg chg="del mod">
          <ac:chgData name="Nathália Demetrio" userId="73b6c4bd58836735" providerId="LiveId" clId="{C00AA7F5-0EC5-4656-84E5-B1513740F2F9}" dt="2022-10-13T00:45:50.567" v="12875" actId="478"/>
          <ac:spMkLst>
            <pc:docMk/>
            <pc:sldMk cId="396044669" sldId="1706"/>
            <ac:spMk id="5" creationId="{C81DE5D6-0836-602B-C4BB-08E24C6603AF}"/>
          </ac:spMkLst>
        </pc:spChg>
        <pc:spChg chg="add del">
          <ac:chgData name="Nathália Demetrio" userId="73b6c4bd58836735" providerId="LiveId" clId="{C00AA7F5-0EC5-4656-84E5-B1513740F2F9}" dt="2022-10-12T19:33:28.175" v="12067"/>
          <ac:spMkLst>
            <pc:docMk/>
            <pc:sldMk cId="396044669" sldId="1706"/>
            <ac:spMk id="6" creationId="{4E572348-BEF0-678A-46CD-97BC703E6B20}"/>
          </ac:spMkLst>
        </pc:spChg>
        <pc:spChg chg="add del">
          <ac:chgData name="Nathália Demetrio" userId="73b6c4bd58836735" providerId="LiveId" clId="{C00AA7F5-0EC5-4656-84E5-B1513740F2F9}" dt="2022-10-12T19:36:21.183" v="12094"/>
          <ac:spMkLst>
            <pc:docMk/>
            <pc:sldMk cId="396044669" sldId="1706"/>
            <ac:spMk id="8" creationId="{8A675A65-5308-58E5-E063-50D8F11BC74B}"/>
          </ac:spMkLst>
        </pc:spChg>
        <pc:spChg chg="add del">
          <ac:chgData name="Nathália Demetrio" userId="73b6c4bd58836735" providerId="LiveId" clId="{C00AA7F5-0EC5-4656-84E5-B1513740F2F9}" dt="2022-10-12T19:37:35.638" v="12113"/>
          <ac:spMkLst>
            <pc:docMk/>
            <pc:sldMk cId="396044669" sldId="1706"/>
            <ac:spMk id="12" creationId="{5081A7A6-094E-9126-FFAF-1EAA29B6E2CF}"/>
          </ac:spMkLst>
        </pc:spChg>
        <pc:picChg chg="add del mod">
          <ac:chgData name="Nathália Demetrio" userId="73b6c4bd58836735" providerId="LiveId" clId="{C00AA7F5-0EC5-4656-84E5-B1513740F2F9}" dt="2022-10-13T00:47:12.327" v="12910" actId="478"/>
          <ac:picMkLst>
            <pc:docMk/>
            <pc:sldMk cId="396044669" sldId="1706"/>
            <ac:picMk id="3" creationId="{CDCCD8E0-E04E-CC4D-47DA-C27BE2A6705A}"/>
          </ac:picMkLst>
        </pc:picChg>
        <pc:picChg chg="add del mod">
          <ac:chgData name="Nathália Demetrio" userId="73b6c4bd58836735" providerId="LiveId" clId="{C00AA7F5-0EC5-4656-84E5-B1513740F2F9}" dt="2022-10-12T19:29:10.460" v="12065" actId="478"/>
          <ac:picMkLst>
            <pc:docMk/>
            <pc:sldMk cId="396044669" sldId="1706"/>
            <ac:picMk id="4" creationId="{036C8948-00BD-09C0-B9D4-0941BCF003B5}"/>
          </ac:picMkLst>
        </pc:picChg>
        <pc:picChg chg="add del mod">
          <ac:chgData name="Nathália Demetrio" userId="73b6c4bd58836735" providerId="LiveId" clId="{C00AA7F5-0EC5-4656-84E5-B1513740F2F9}" dt="2022-10-13T00:47:28.501" v="12912" actId="478"/>
          <ac:picMkLst>
            <pc:docMk/>
            <pc:sldMk cId="396044669" sldId="1706"/>
            <ac:picMk id="4" creationId="{23EB14B7-73F0-B3E5-99EF-23234A2096B4}"/>
          </ac:picMkLst>
        </pc:picChg>
        <pc:picChg chg="add mod">
          <ac:chgData name="Nathália Demetrio" userId="73b6c4bd58836735" providerId="LiveId" clId="{C00AA7F5-0EC5-4656-84E5-B1513740F2F9}" dt="2022-10-13T03:12:15.727" v="13383" actId="1076"/>
          <ac:picMkLst>
            <pc:docMk/>
            <pc:sldMk cId="396044669" sldId="1706"/>
            <ac:picMk id="7" creationId="{54B0B5CA-7287-BD26-316B-700DE60A313B}"/>
          </ac:picMkLst>
        </pc:picChg>
        <pc:picChg chg="add del mod modCrop">
          <ac:chgData name="Nathália Demetrio" userId="73b6c4bd58836735" providerId="LiveId" clId="{C00AA7F5-0EC5-4656-84E5-B1513740F2F9}" dt="2022-10-12T19:36:29.911" v="12098" actId="478"/>
          <ac:picMkLst>
            <pc:docMk/>
            <pc:sldMk cId="396044669" sldId="1706"/>
            <ac:picMk id="7" creationId="{67D19E56-CD07-2C94-B33B-B26A2E719EB7}"/>
          </ac:picMkLst>
        </pc:picChg>
        <pc:picChg chg="add del mod">
          <ac:chgData name="Nathália Demetrio" userId="73b6c4bd58836735" providerId="LiveId" clId="{C00AA7F5-0EC5-4656-84E5-B1513740F2F9}" dt="2022-10-12T19:36:52.415" v="12100" actId="478"/>
          <ac:picMkLst>
            <pc:docMk/>
            <pc:sldMk cId="396044669" sldId="1706"/>
            <ac:picMk id="9" creationId="{590E239A-04F5-BABF-E790-8D30CCB06E99}"/>
          </ac:picMkLst>
        </pc:picChg>
        <pc:picChg chg="add del mod modCrop">
          <ac:chgData name="Nathália Demetrio" userId="73b6c4bd58836735" providerId="LiveId" clId="{C00AA7F5-0EC5-4656-84E5-B1513740F2F9}" dt="2022-10-12T19:37:38.568" v="12115" actId="478"/>
          <ac:picMkLst>
            <pc:docMk/>
            <pc:sldMk cId="396044669" sldId="1706"/>
            <ac:picMk id="11" creationId="{9A114203-2D11-49AE-405B-C5D0A0776366}"/>
          </ac:picMkLst>
        </pc:picChg>
        <pc:picChg chg="add del mod">
          <ac:chgData name="Nathália Demetrio" userId="73b6c4bd58836735" providerId="LiveId" clId="{C00AA7F5-0EC5-4656-84E5-B1513740F2F9}" dt="2022-10-13T00:45:50.567" v="12875" actId="478"/>
          <ac:picMkLst>
            <pc:docMk/>
            <pc:sldMk cId="396044669" sldId="1706"/>
            <ac:picMk id="13" creationId="{87963561-5537-BF26-0EDF-4CCB13B59410}"/>
          </ac:picMkLst>
        </pc:picChg>
        <pc:picChg chg="add mod">
          <ac:chgData name="Nathália Demetrio" userId="73b6c4bd58836735" providerId="LiveId" clId="{C00AA7F5-0EC5-4656-84E5-B1513740F2F9}" dt="2022-10-13T03:12:20.618" v="13385" actId="1076"/>
          <ac:picMkLst>
            <pc:docMk/>
            <pc:sldMk cId="396044669" sldId="1706"/>
            <ac:picMk id="1026" creationId="{E5862AD8-D4E0-F598-F188-C57EB7F5C8E9}"/>
          </ac:picMkLst>
        </pc:picChg>
      </pc:sldChg>
      <pc:sldChg chg="addSp modSp add mod ord">
        <pc:chgData name="Nathália Demetrio" userId="73b6c4bd58836735" providerId="LiveId" clId="{C00AA7F5-0EC5-4656-84E5-B1513740F2F9}" dt="2022-10-12T20:00:28.417" v="12502" actId="1076"/>
        <pc:sldMkLst>
          <pc:docMk/>
          <pc:sldMk cId="867160099" sldId="1707"/>
        </pc:sldMkLst>
        <pc:spChg chg="add mod">
          <ac:chgData name="Nathália Demetrio" userId="73b6c4bd58836735" providerId="LiveId" clId="{C00AA7F5-0EC5-4656-84E5-B1513740F2F9}" dt="2022-10-12T20:00:28.417" v="12502" actId="1076"/>
          <ac:spMkLst>
            <pc:docMk/>
            <pc:sldMk cId="867160099" sldId="1707"/>
            <ac:spMk id="3" creationId="{6B09CBB7-774C-8B6F-1089-122967685666}"/>
          </ac:spMkLst>
        </pc:spChg>
        <pc:spChg chg="mod">
          <ac:chgData name="Nathália Demetrio" userId="73b6c4bd58836735" providerId="LiveId" clId="{C00AA7F5-0EC5-4656-84E5-B1513740F2F9}" dt="2022-10-12T19:55:16.989" v="12391"/>
          <ac:spMkLst>
            <pc:docMk/>
            <pc:sldMk cId="867160099" sldId="1707"/>
            <ac:spMk id="5" creationId="{C81DE5D6-0836-602B-C4BB-08E24C6603AF}"/>
          </ac:spMkLst>
        </pc:spChg>
        <pc:picChg chg="add mod">
          <ac:chgData name="Nathália Demetrio" userId="73b6c4bd58836735" providerId="LiveId" clId="{C00AA7F5-0EC5-4656-84E5-B1513740F2F9}" dt="2022-10-12T19:15:01.306" v="11820" actId="1037"/>
          <ac:picMkLst>
            <pc:docMk/>
            <pc:sldMk cId="867160099" sldId="1707"/>
            <ac:picMk id="4098" creationId="{983615A5-BE8E-1DBF-A1C2-B4BBC957B89C}"/>
          </ac:picMkLst>
        </pc:picChg>
        <pc:picChg chg="add mod">
          <ac:chgData name="Nathália Demetrio" userId="73b6c4bd58836735" providerId="LiveId" clId="{C00AA7F5-0EC5-4656-84E5-B1513740F2F9}" dt="2022-10-12T19:15:42.486" v="11826" actId="1038"/>
          <ac:picMkLst>
            <pc:docMk/>
            <pc:sldMk cId="867160099" sldId="1707"/>
            <ac:picMk id="4100" creationId="{4A883F88-74B9-9908-F2C7-370ECAFB97F0}"/>
          </ac:picMkLst>
        </pc:picChg>
        <pc:picChg chg="add mod">
          <ac:chgData name="Nathália Demetrio" userId="73b6c4bd58836735" providerId="LiveId" clId="{C00AA7F5-0EC5-4656-84E5-B1513740F2F9}" dt="2022-10-12T19:15:38.075" v="11823" actId="1076"/>
          <ac:picMkLst>
            <pc:docMk/>
            <pc:sldMk cId="867160099" sldId="1707"/>
            <ac:picMk id="4102" creationId="{7D77EBE7-599E-3A06-18C4-0F92585C2CAE}"/>
          </ac:picMkLst>
        </pc:picChg>
      </pc:sldChg>
      <pc:sldChg chg="addSp delSp modSp del modNotesTx">
        <pc:chgData name="Nathália Demetrio" userId="73b6c4bd58836735" providerId="LiveId" clId="{C00AA7F5-0EC5-4656-84E5-B1513740F2F9}" dt="2022-10-13T01:33:27.477" v="13328" actId="47"/>
        <pc:sldMkLst>
          <pc:docMk/>
          <pc:sldMk cId="274169352" sldId="1708"/>
        </pc:sldMkLst>
        <pc:picChg chg="add del mod">
          <ac:chgData name="Nathália Demetrio" userId="73b6c4bd58836735" providerId="LiveId" clId="{C00AA7F5-0EC5-4656-84E5-B1513740F2F9}" dt="2022-10-13T00:38:33.545" v="12705" actId="478"/>
          <ac:picMkLst>
            <pc:docMk/>
            <pc:sldMk cId="274169352" sldId="1708"/>
            <ac:picMk id="13" creationId="{ABCCD8C7-A555-4ABA-E227-BFB55334E1C9}"/>
          </ac:picMkLst>
        </pc:picChg>
        <pc:picChg chg="add mod">
          <ac:chgData name="Nathália Demetrio" userId="73b6c4bd58836735" providerId="LiveId" clId="{C00AA7F5-0EC5-4656-84E5-B1513740F2F9}" dt="2022-10-13T00:38:29.160" v="12704" actId="1037"/>
          <ac:picMkLst>
            <pc:docMk/>
            <pc:sldMk cId="274169352" sldId="1708"/>
            <ac:picMk id="14" creationId="{3B60C286-583A-0939-1BC9-181FFBF1CE19}"/>
          </ac:picMkLst>
        </pc:picChg>
        <pc:picChg chg="add mod">
          <ac:chgData name="Nathália Demetrio" userId="73b6c4bd58836735" providerId="LiveId" clId="{C00AA7F5-0EC5-4656-84E5-B1513740F2F9}" dt="2022-10-13T00:38:33.779" v="12706"/>
          <ac:picMkLst>
            <pc:docMk/>
            <pc:sldMk cId="274169352" sldId="1708"/>
            <ac:picMk id="15" creationId="{836984BE-CC90-DF57-439C-F87D5E847211}"/>
          </ac:picMkLst>
        </pc:picChg>
      </pc:sldChg>
      <pc:sldChg chg="addSp delSp modSp del mod">
        <pc:chgData name="Nathália Demetrio" userId="73b6c4bd58836735" providerId="LiveId" clId="{C00AA7F5-0EC5-4656-84E5-B1513740F2F9}" dt="2022-10-12T19:44:00.814" v="12148" actId="47"/>
        <pc:sldMkLst>
          <pc:docMk/>
          <pc:sldMk cId="325559161" sldId="1708"/>
        </pc:sldMkLst>
        <pc:picChg chg="add del">
          <ac:chgData name="Nathália Demetrio" userId="73b6c4bd58836735" providerId="LiveId" clId="{C00AA7F5-0EC5-4656-84E5-B1513740F2F9}" dt="2022-10-12T19:43:48.383" v="12142" actId="478"/>
          <ac:picMkLst>
            <pc:docMk/>
            <pc:sldMk cId="325559161" sldId="1708"/>
            <ac:picMk id="13" creationId="{87963561-5537-BF26-0EDF-4CCB13B59410}"/>
          </ac:picMkLst>
        </pc:picChg>
        <pc:picChg chg="add del mod">
          <ac:chgData name="Nathália Demetrio" userId="73b6c4bd58836735" providerId="LiveId" clId="{C00AA7F5-0EC5-4656-84E5-B1513740F2F9}" dt="2022-10-12T19:43:24.567" v="12141"/>
          <ac:picMkLst>
            <pc:docMk/>
            <pc:sldMk cId="325559161" sldId="1708"/>
            <ac:picMk id="7170" creationId="{93346DF9-77D7-01E0-AC3D-39EF9A72C302}"/>
          </ac:picMkLst>
        </pc:picChg>
      </pc:sldChg>
      <pc:sldChg chg="modSp add del mod">
        <pc:chgData name="Nathália Demetrio" userId="73b6c4bd58836735" providerId="LiveId" clId="{C00AA7F5-0EC5-4656-84E5-B1513740F2F9}" dt="2022-10-12T19:42:05.813" v="12131"/>
        <pc:sldMkLst>
          <pc:docMk/>
          <pc:sldMk cId="412838750" sldId="1708"/>
        </pc:sldMkLst>
        <pc:spChg chg="mod">
          <ac:chgData name="Nathália Demetrio" userId="73b6c4bd58836735" providerId="LiveId" clId="{C00AA7F5-0EC5-4656-84E5-B1513740F2F9}" dt="2022-10-12T19:42:05.813" v="12131"/>
          <ac:spMkLst>
            <pc:docMk/>
            <pc:sldMk cId="412838750" sldId="1708"/>
            <ac:spMk id="2" creationId="{00000000-0000-0000-0000-000000000000}"/>
          </ac:spMkLst>
        </pc:spChg>
      </pc:sldChg>
      <pc:sldChg chg="addSp delSp modSp del mod">
        <pc:chgData name="Nathália Demetrio" userId="73b6c4bd58836735" providerId="LiveId" clId="{C00AA7F5-0EC5-4656-84E5-B1513740F2F9}" dt="2022-10-12T20:28:00.080" v="12690" actId="47"/>
        <pc:sldMkLst>
          <pc:docMk/>
          <pc:sldMk cId="3461946333" sldId="1708"/>
        </pc:sldMkLst>
        <pc:spChg chg="mod">
          <ac:chgData name="Nathália Demetrio" userId="73b6c4bd58836735" providerId="LiveId" clId="{C00AA7F5-0EC5-4656-84E5-B1513740F2F9}" dt="2022-10-12T20:03:16.862" v="12532" actId="20577"/>
          <ac:spMkLst>
            <pc:docMk/>
            <pc:sldMk cId="3461946333" sldId="1708"/>
            <ac:spMk id="3" creationId="{CE412502-3307-5F32-D6A0-542A99D8FCB7}"/>
          </ac:spMkLst>
        </pc:spChg>
        <pc:spChg chg="add mod">
          <ac:chgData name="Nathália Demetrio" userId="73b6c4bd58836735" providerId="LiveId" clId="{C00AA7F5-0EC5-4656-84E5-B1513740F2F9}" dt="2022-10-12T20:10:51.285" v="12535" actId="1076"/>
          <ac:spMkLst>
            <pc:docMk/>
            <pc:sldMk cId="3461946333" sldId="1708"/>
            <ac:spMk id="4" creationId="{DB8CEAE6-B7A6-3D88-46F4-2FAD7A67A199}"/>
          </ac:spMkLst>
        </pc:spChg>
        <pc:spChg chg="mod">
          <ac:chgData name="Nathália Demetrio" userId="73b6c4bd58836735" providerId="LiveId" clId="{C00AA7F5-0EC5-4656-84E5-B1513740F2F9}" dt="2022-10-12T20:10:48.135" v="12533" actId="478"/>
          <ac:spMkLst>
            <pc:docMk/>
            <pc:sldMk cId="3461946333" sldId="1708"/>
            <ac:spMk id="9" creationId="{9944857D-5DFD-17DE-6926-AECEE5F356A4}"/>
          </ac:spMkLst>
        </pc:s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7" creationId="{4385C8E6-DED1-E4F0-8720-759A30F23A45}"/>
          </ac:grpSpMkLst>
        </pc:grpChg>
        <pc:grpChg chg="mod">
          <ac:chgData name="Nathália Demetrio" userId="73b6c4bd58836735" providerId="LiveId" clId="{C00AA7F5-0EC5-4656-84E5-B1513740F2F9}" dt="2022-10-12T20:10:48.135" v="12533" actId="478"/>
          <ac:grpSpMkLst>
            <pc:docMk/>
            <pc:sldMk cId="3461946333" sldId="1708"/>
            <ac:grpSpMk id="14" creationId="{FBD70600-0633-CE14-5E28-0EDFD1BFF983}"/>
          </ac:grpSpMkLst>
        </pc:grpChg>
        <pc:picChg chg="del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5" creationId="{1FE98670-14B3-8224-082C-B3DC74C7D08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8" creationId="{7B13BBCB-1277-A8E0-352E-A08900319012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0" creationId="{5805365A-29C5-EBF9-4084-47DD0C9C4C4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1" creationId="{9481DD8F-2F0A-99CF-E5A2-291CAF0CF115}"/>
          </ac:picMkLst>
        </pc:picChg>
        <pc:picChg chg="mod">
          <ac:chgData name="Nathália Demetrio" userId="73b6c4bd58836735" providerId="LiveId" clId="{C00AA7F5-0EC5-4656-84E5-B1513740F2F9}" dt="2022-10-12T20:10:48.135" v="12533" actId="478"/>
          <ac:picMkLst>
            <pc:docMk/>
            <pc:sldMk cId="3461946333" sldId="1708"/>
            <ac:picMk id="12" creationId="{DC4551C4-AAA1-D543-91F7-56ABBA6D402A}"/>
          </ac:picMkLst>
        </pc:picChg>
      </pc:sldChg>
      <pc:sldChg chg="addSp modSp add del">
        <pc:chgData name="Nathália Demetrio" userId="73b6c4bd58836735" providerId="LiveId" clId="{C00AA7F5-0EC5-4656-84E5-B1513740F2F9}" dt="2022-10-13T01:37:15.140" v="13373" actId="47"/>
        <pc:sldMkLst>
          <pc:docMk/>
          <pc:sldMk cId="3001097302" sldId="1709"/>
        </pc:sldMkLst>
        <pc:picChg chg="add mod">
          <ac:chgData name="Nathália Demetrio" userId="73b6c4bd58836735" providerId="LiveId" clId="{C00AA7F5-0EC5-4656-84E5-B1513740F2F9}" dt="2022-10-13T00:39:02.962" v="12710"/>
          <ac:picMkLst>
            <pc:docMk/>
            <pc:sldMk cId="3001097302" sldId="1709"/>
            <ac:picMk id="13" creationId="{124EE394-4492-F200-F2C6-8D34E6B3AD40}"/>
          </ac:picMkLst>
        </pc:picChg>
      </pc:sldChg>
      <pc:sldChg chg="addSp modSp del">
        <pc:chgData name="Nathália Demetrio" userId="73b6c4bd58836735" providerId="LiveId" clId="{C00AA7F5-0EC5-4656-84E5-B1513740F2F9}" dt="2022-10-13T01:32:04.724" v="13319" actId="47"/>
        <pc:sldMkLst>
          <pc:docMk/>
          <pc:sldMk cId="2381668820" sldId="1710"/>
        </pc:sldMkLst>
        <pc:picChg chg="add mod">
          <ac:chgData name="Nathália Demetrio" userId="73b6c4bd58836735" providerId="LiveId" clId="{C00AA7F5-0EC5-4656-84E5-B1513740F2F9}" dt="2022-10-13T00:39:32.629" v="12714"/>
          <ac:picMkLst>
            <pc:docMk/>
            <pc:sldMk cId="2381668820" sldId="1710"/>
            <ac:picMk id="16" creationId="{1D0295B4-C38A-EDDF-1615-DCA20E3EAA22}"/>
          </ac:picMkLst>
        </pc:picChg>
      </pc:sldChg>
      <pc:sldChg chg="addSp delSp modSp add mod">
        <pc:chgData name="Nathália Demetrio" userId="73b6c4bd58836735" providerId="LiveId" clId="{C00AA7F5-0EC5-4656-84E5-B1513740F2F9}" dt="2022-10-15T15:02:31.852" v="22329" actId="1076"/>
        <pc:sldMkLst>
          <pc:docMk/>
          <pc:sldMk cId="240633471" sldId="1711"/>
        </pc:sldMkLst>
        <pc:spChg chg="mod">
          <ac:chgData name="Nathália Demetrio" userId="73b6c4bd58836735" providerId="LiveId" clId="{C00AA7F5-0EC5-4656-84E5-B1513740F2F9}" dt="2022-10-15T14:54:11.967" v="22220" actId="20577"/>
          <ac:spMkLst>
            <pc:docMk/>
            <pc:sldMk cId="240633471" sldId="171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6:51.700" v="22246" actId="1076"/>
          <ac:spMkLst>
            <pc:docMk/>
            <pc:sldMk cId="240633471" sldId="1711"/>
            <ac:spMk id="10" creationId="{2BD8FF52-E310-95F0-893E-9D35FCEAA617}"/>
          </ac:spMkLst>
        </pc:spChg>
        <pc:picChg chg="mod">
          <ac:chgData name="Nathália Demetrio" userId="73b6c4bd58836735" providerId="LiveId" clId="{C00AA7F5-0EC5-4656-84E5-B1513740F2F9}" dt="2022-10-15T14:56:25.880" v="22240" actId="1076"/>
          <ac:picMkLst>
            <pc:docMk/>
            <pc:sldMk cId="240633471" sldId="1711"/>
            <ac:picMk id="3" creationId="{65579A8C-C364-750A-29D2-310FE66ADDC2}"/>
          </ac:picMkLst>
        </pc:picChg>
        <pc:picChg chg="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4" creationId="{AEAA2C45-CADF-FE79-298A-37BE0EED73E8}"/>
          </ac:picMkLst>
        </pc:picChg>
        <pc:picChg chg="add del mod">
          <ac:chgData name="Nathália Demetrio" userId="73b6c4bd58836735" providerId="LiveId" clId="{C00AA7F5-0EC5-4656-84E5-B1513740F2F9}" dt="2022-10-14T04:56:29.906" v="19949" actId="478"/>
          <ac:picMkLst>
            <pc:docMk/>
            <pc:sldMk cId="240633471" sldId="1711"/>
            <ac:picMk id="5" creationId="{8200E1F6-2F6D-7ED6-2745-81AE38C8468C}"/>
          </ac:picMkLst>
        </pc:picChg>
        <pc:picChg chg="add del mod">
          <ac:chgData name="Nathália Demetrio" userId="73b6c4bd58836735" providerId="LiveId" clId="{C00AA7F5-0EC5-4656-84E5-B1513740F2F9}" dt="2022-10-15T14:55:35.831" v="22225" actId="478"/>
          <ac:picMkLst>
            <pc:docMk/>
            <pc:sldMk cId="240633471" sldId="1711"/>
            <ac:picMk id="5" creationId="{82DFADD1-0512-7266-4DF5-9EA47682938C}"/>
          </ac:picMkLst>
        </pc:picChg>
        <pc:picChg chg="add mod">
          <ac:chgData name="Nathália Demetrio" userId="73b6c4bd58836735" providerId="LiveId" clId="{C00AA7F5-0EC5-4656-84E5-B1513740F2F9}" dt="2022-10-15T14:57:01.690" v="22250" actId="1076"/>
          <ac:picMkLst>
            <pc:docMk/>
            <pc:sldMk cId="240633471" sldId="1711"/>
            <ac:picMk id="7" creationId="{9FD4E37F-7FB5-C3A5-E116-262A8711C8A3}"/>
          </ac:picMkLst>
        </pc:picChg>
        <pc:picChg chg="add mod">
          <ac:chgData name="Nathália Demetrio" userId="73b6c4bd58836735" providerId="LiveId" clId="{C00AA7F5-0EC5-4656-84E5-B1513740F2F9}" dt="2022-10-15T14:57:00.030" v="22249" actId="1076"/>
          <ac:picMkLst>
            <pc:docMk/>
            <pc:sldMk cId="240633471" sldId="1711"/>
            <ac:picMk id="9" creationId="{136836B6-C27C-9B47-E41E-2A34DB40F3DA}"/>
          </ac:picMkLst>
        </pc:picChg>
        <pc:picChg chg="add mod">
          <ac:chgData name="Nathália Demetrio" userId="73b6c4bd58836735" providerId="LiveId" clId="{C00AA7F5-0EC5-4656-84E5-B1513740F2F9}" dt="2022-10-15T14:56:56.789" v="22248" actId="1076"/>
          <ac:picMkLst>
            <pc:docMk/>
            <pc:sldMk cId="240633471" sldId="1711"/>
            <ac:picMk id="11" creationId="{CEBF76D2-4BB3-2398-5BF3-95686DB1BF85}"/>
          </ac:picMkLst>
        </pc:picChg>
        <pc:picChg chg="add del mod">
          <ac:chgData name="Nathália Demetrio" userId="73b6c4bd58836735" providerId="LiveId" clId="{C00AA7F5-0EC5-4656-84E5-B1513740F2F9}" dt="2022-10-15T14:56:44.055" v="22243" actId="478"/>
          <ac:picMkLst>
            <pc:docMk/>
            <pc:sldMk cId="240633471" sldId="1711"/>
            <ac:picMk id="12" creationId="{414BAE8C-A1B6-1F9A-86C0-0D016C787F3B}"/>
          </ac:picMkLst>
        </pc:picChg>
        <pc:cxnChg chg="add mod">
          <ac:chgData name="Nathália Demetrio" userId="73b6c4bd58836735" providerId="LiveId" clId="{C00AA7F5-0EC5-4656-84E5-B1513740F2F9}" dt="2022-10-15T15:02:31.852" v="22329" actId="1076"/>
          <ac:cxnSpMkLst>
            <pc:docMk/>
            <pc:sldMk cId="240633471" sldId="1711"/>
            <ac:cxnSpMk id="13" creationId="{3D86DB57-AD4A-A1E4-80DA-9E7697854EA3}"/>
          </ac:cxnSpMkLst>
        </pc:cxnChg>
      </pc:sldChg>
      <pc:sldChg chg="addSp delSp modSp add del mod ord">
        <pc:chgData name="Nathália Demetrio" userId="73b6c4bd58836735" providerId="LiveId" clId="{C00AA7F5-0EC5-4656-84E5-B1513740F2F9}" dt="2022-10-14T04:49:55.754" v="19786" actId="2696"/>
        <pc:sldMkLst>
          <pc:docMk/>
          <pc:sldMk cId="3526269020" sldId="1711"/>
        </pc:sldMkLst>
        <pc:spChg chg="mod">
          <ac:chgData name="Nathália Demetrio" userId="73b6c4bd58836735" providerId="LiveId" clId="{C00AA7F5-0EC5-4656-84E5-B1513740F2F9}" dt="2022-10-13T00:40:50.487" v="12812" actId="20577"/>
          <ac:spMkLst>
            <pc:docMk/>
            <pc:sldMk cId="3526269020" sldId="1711"/>
            <ac:spMk id="2" creationId="{00000000-0000-0000-0000-000000000000}"/>
          </ac:spMkLst>
        </pc:spChg>
        <pc:picChg chg="add mod">
          <ac:chgData name="Nathália Demetrio" userId="73b6c4bd58836735" providerId="LiveId" clId="{C00AA7F5-0EC5-4656-84E5-B1513740F2F9}" dt="2022-10-14T04:46:16.973" v="19696" actId="1076"/>
          <ac:picMkLst>
            <pc:docMk/>
            <pc:sldMk cId="3526269020" sldId="1711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4" creationId="{17BA8008-BDAB-F05C-3558-A619CC711B30}"/>
          </ac:picMkLst>
        </pc:picChg>
        <pc:picChg chg="add mod">
          <ac:chgData name="Nathália Demetrio" userId="73b6c4bd58836735" providerId="LiveId" clId="{C00AA7F5-0EC5-4656-84E5-B1513740F2F9}" dt="2022-10-14T04:46:26.350" v="19699" actId="1076"/>
          <ac:picMkLst>
            <pc:docMk/>
            <pc:sldMk cId="3526269020" sldId="1711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6" creationId="{5699ECCE-F891-6E4E-90BA-8DA53E469FE0}"/>
          </ac:picMkLst>
        </pc:picChg>
        <pc:picChg chg="del">
          <ac:chgData name="Nathália Demetrio" userId="73b6c4bd58836735" providerId="LiveId" clId="{C00AA7F5-0EC5-4656-84E5-B1513740F2F9}" dt="2022-10-13T00:40:13.946" v="12725" actId="478"/>
          <ac:picMkLst>
            <pc:docMk/>
            <pc:sldMk cId="3526269020" sldId="1711"/>
            <ac:picMk id="8" creationId="{E79E395D-DA62-37E8-49C7-D0C61393FFE9}"/>
          </ac:picMkLst>
        </pc:picChg>
      </pc:sldChg>
      <pc:sldChg chg="delSp modSp add del mod ord">
        <pc:chgData name="Nathália Demetrio" userId="73b6c4bd58836735" providerId="LiveId" clId="{C00AA7F5-0EC5-4656-84E5-B1513740F2F9}" dt="2022-10-14T04:47:07.045" v="19707" actId="47"/>
        <pc:sldMkLst>
          <pc:docMk/>
          <pc:sldMk cId="3033043857" sldId="1712"/>
        </pc:sldMkLst>
        <pc:picChg chg="del">
          <ac:chgData name="Nathália Demetrio" userId="73b6c4bd58836735" providerId="LiveId" clId="{C00AA7F5-0EC5-4656-84E5-B1513740F2F9}" dt="2022-10-13T00:44:38.902" v="12862" actId="478"/>
          <ac:picMkLst>
            <pc:docMk/>
            <pc:sldMk cId="3033043857" sldId="1712"/>
            <ac:picMk id="3" creationId="{128FE238-4603-04F6-D15C-4D289E68C986}"/>
          </ac:picMkLst>
        </pc:picChg>
        <pc:picChg chg="del mod">
          <ac:chgData name="Nathália Demetrio" userId="73b6c4bd58836735" providerId="LiveId" clId="{C00AA7F5-0EC5-4656-84E5-B1513740F2F9}" dt="2022-10-14T04:46:23.404" v="19697" actId="21"/>
          <ac:picMkLst>
            <pc:docMk/>
            <pc:sldMk cId="3033043857" sldId="1712"/>
            <ac:picMk id="4" creationId="{E30F0A4F-50BA-0C5F-7C9C-65DA35708E61}"/>
          </ac:picMkLst>
        </pc:picChg>
        <pc:picChg chg="del">
          <ac:chgData name="Nathália Demetrio" userId="73b6c4bd58836735" providerId="LiveId" clId="{C00AA7F5-0EC5-4656-84E5-B1513740F2F9}" dt="2022-10-13T00:44:19.300" v="12856" actId="478"/>
          <ac:picMkLst>
            <pc:docMk/>
            <pc:sldMk cId="3033043857" sldId="1712"/>
            <ac:picMk id="5" creationId="{7A658AE5-9D87-8797-F273-2B98A8A62D46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6" creationId="{816471BF-64CA-E15C-2194-BAB86135BA24}"/>
          </ac:picMkLst>
        </pc:picChg>
        <pc:picChg chg="del mod">
          <ac:chgData name="Nathália Demetrio" userId="73b6c4bd58836735" providerId="LiveId" clId="{C00AA7F5-0EC5-4656-84E5-B1513740F2F9}" dt="2022-10-13T00:44:36.070" v="12861" actId="478"/>
          <ac:picMkLst>
            <pc:docMk/>
            <pc:sldMk cId="3033043857" sldId="1712"/>
            <ac:picMk id="7" creationId="{F23407E9-5C53-6829-0798-55DDE442A477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45:49.299" v="19690" actId="47"/>
        <pc:sldMkLst>
          <pc:docMk/>
          <pc:sldMk cId="881858087" sldId="1713"/>
        </pc:sldMkLst>
        <pc:picChg chg="del">
          <ac:chgData name="Nathália Demetrio" userId="73b6c4bd58836735" providerId="LiveId" clId="{C00AA7F5-0EC5-4656-84E5-B1513740F2F9}" dt="2022-10-13T00:44:44.964" v="12864" actId="478"/>
          <ac:picMkLst>
            <pc:docMk/>
            <pc:sldMk cId="881858087" sldId="1713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3T00:44:43.389" v="12863" actId="478"/>
          <ac:picMkLst>
            <pc:docMk/>
            <pc:sldMk cId="881858087" sldId="1713"/>
            <ac:picMk id="4" creationId="{E30F0A4F-50BA-0C5F-7C9C-65DA35708E61}"/>
          </ac:picMkLst>
        </pc:picChg>
        <pc:picChg chg="del mod">
          <ac:chgData name="Nathália Demetrio" userId="73b6c4bd58836735" providerId="LiveId" clId="{C00AA7F5-0EC5-4656-84E5-B1513740F2F9}" dt="2022-10-14T04:45:11.284" v="19673" actId="21"/>
          <ac:picMkLst>
            <pc:docMk/>
            <pc:sldMk cId="881858087" sldId="1713"/>
            <ac:picMk id="6" creationId="{816471BF-64CA-E15C-2194-BAB86135BA24}"/>
          </ac:picMkLst>
        </pc:picChg>
        <pc:picChg chg="add del mod">
          <ac:chgData name="Nathália Demetrio" userId="73b6c4bd58836735" providerId="LiveId" clId="{C00AA7F5-0EC5-4656-84E5-B1513740F2F9}" dt="2022-10-14T04:45:26.254" v="19682" actId="21"/>
          <ac:picMkLst>
            <pc:docMk/>
            <pc:sldMk cId="881858087" sldId="1713"/>
            <ac:picMk id="7" creationId="{F23407E9-5C53-6829-0798-55DDE442A477}"/>
          </ac:picMkLst>
        </pc:picChg>
      </pc:sldChg>
      <pc:sldChg chg="add modNotesTx">
        <pc:chgData name="Nathália Demetrio" userId="73b6c4bd58836735" providerId="LiveId" clId="{C00AA7F5-0EC5-4656-84E5-B1513740F2F9}" dt="2022-10-13T00:45:59.667" v="12877" actId="20577"/>
        <pc:sldMkLst>
          <pc:docMk/>
          <pc:sldMk cId="856669616" sldId="1714"/>
        </pc:sldMkLst>
      </pc:sldChg>
      <pc:sldChg chg="add del ord">
        <pc:chgData name="Nathália Demetrio" userId="73b6c4bd58836735" providerId="LiveId" clId="{C00AA7F5-0EC5-4656-84E5-B1513740F2F9}" dt="2022-10-13T01:30:46.401" v="13308" actId="47"/>
        <pc:sldMkLst>
          <pc:docMk/>
          <pc:sldMk cId="1051990707" sldId="1715"/>
        </pc:sldMkLst>
      </pc:sldChg>
      <pc:sldChg chg="add del">
        <pc:chgData name="Nathália Demetrio" userId="73b6c4bd58836735" providerId="LiveId" clId="{C00AA7F5-0EC5-4656-84E5-B1513740F2F9}" dt="2022-10-13T00:49:19.248" v="12931"/>
        <pc:sldMkLst>
          <pc:docMk/>
          <pc:sldMk cId="4253114469" sldId="1715"/>
        </pc:sldMkLst>
      </pc:sldChg>
      <pc:sldChg chg="addSp delSp modSp add mod ord modNotesTx">
        <pc:chgData name="Nathália Demetrio" userId="73b6c4bd58836735" providerId="LiveId" clId="{C00AA7F5-0EC5-4656-84E5-B1513740F2F9}" dt="2022-10-14T20:25:59.556" v="20291" actId="20577"/>
        <pc:sldMkLst>
          <pc:docMk/>
          <pc:sldMk cId="1673742198" sldId="1716"/>
        </pc:sldMkLst>
        <pc:spChg chg="mod">
          <ac:chgData name="Nathália Demetrio" userId="73b6c4bd58836735" providerId="LiveId" clId="{C00AA7F5-0EC5-4656-84E5-B1513740F2F9}" dt="2022-10-14T03:18:02.412" v="18800" actId="20577"/>
          <ac:spMkLst>
            <pc:docMk/>
            <pc:sldMk cId="1673742198" sldId="1716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3" creationId="{B06FE9EB-2DEB-0841-B987-AE40974AE518}"/>
          </ac:spMkLst>
        </pc:spChg>
        <pc:spChg chg="del">
          <ac:chgData name="Nathália Demetrio" userId="73b6c4bd58836735" providerId="LiveId" clId="{C00AA7F5-0EC5-4656-84E5-B1513740F2F9}" dt="2022-10-13T00:50:13.318" v="12957" actId="478"/>
          <ac:spMkLst>
            <pc:docMk/>
            <pc:sldMk cId="1673742198" sldId="1716"/>
            <ac:spMk id="4" creationId="{EB4F27A3-7D45-F252-1344-6A84FE91C94E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0" creationId="{579CB54B-7E95-2058-28AA-4E74CFFE15AA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1" creationId="{6BA8C30D-D827-1FD8-49A6-1330BD4E464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2" creationId="{16D88119-DF18-B292-466D-EC92188A8F31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3" creationId="{5FC45350-74C8-5029-E598-F1CA5408AC33}"/>
          </ac:spMkLst>
        </pc:spChg>
        <pc:spChg chg="add del mod">
          <ac:chgData name="Nathália Demetrio" userId="73b6c4bd58836735" providerId="LiveId" clId="{C00AA7F5-0EC5-4656-84E5-B1513740F2F9}" dt="2022-10-13T00:52:41.001" v="13027"/>
          <ac:spMkLst>
            <pc:docMk/>
            <pc:sldMk cId="1673742198" sldId="1716"/>
            <ac:spMk id="14" creationId="{65D5658C-4D98-E4E3-9F0E-4552B03555BE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5" creationId="{ABFCBFF5-8B17-13E6-E030-2D50604577EF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6" creationId="{08BD7A84-1741-42C2-4F45-20A37AF5DC92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7" creationId="{D27CD6B0-9DA6-C502-522D-835C750A50D8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8" creationId="{FB7C0014-C58E-A134-085D-1EED4B8D50E3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19" creationId="{C61D14CF-2B9A-26FD-552B-75FDA1A97877}"/>
          </ac:spMkLst>
        </pc:spChg>
        <pc:spChg chg="add del mod">
          <ac:chgData name="Nathália Demetrio" userId="73b6c4bd58836735" providerId="LiveId" clId="{C00AA7F5-0EC5-4656-84E5-B1513740F2F9}" dt="2022-10-13T00:53:27.990" v="13076" actId="478"/>
          <ac:spMkLst>
            <pc:docMk/>
            <pc:sldMk cId="1673742198" sldId="1716"/>
            <ac:spMk id="20" creationId="{DCE48BB9-AB6A-D0C3-831E-2E1F9395F667}"/>
          </ac:spMkLst>
        </pc:spChg>
        <pc:spChg chg="add mod">
          <ac:chgData name="Nathália Demetrio" userId="73b6c4bd58836735" providerId="LiveId" clId="{C00AA7F5-0EC5-4656-84E5-B1513740F2F9}" dt="2022-10-13T00:57:01.554" v="13250" actId="1076"/>
          <ac:spMkLst>
            <pc:docMk/>
            <pc:sldMk cId="1673742198" sldId="1716"/>
            <ac:spMk id="29" creationId="{3652A24E-7A35-27F1-A2F6-6B0363DC1C32}"/>
          </ac:spMkLst>
        </pc:spChg>
        <pc:spChg chg="add mod">
          <ac:chgData name="Nathália Demetrio" userId="73b6c4bd58836735" providerId="LiveId" clId="{C00AA7F5-0EC5-4656-84E5-B1513740F2F9}" dt="2022-10-13T00:57:05.572" v="13251"/>
          <ac:spMkLst>
            <pc:docMk/>
            <pc:sldMk cId="1673742198" sldId="1716"/>
            <ac:spMk id="30" creationId="{AA77FF90-E8D4-DA64-5929-EB54AB9ECF4C}"/>
          </ac:spMkLst>
        </pc:spChg>
        <pc:spChg chg="add mod">
          <ac:chgData name="Nathália Demetrio" userId="73b6c4bd58836735" providerId="LiveId" clId="{C00AA7F5-0EC5-4656-84E5-B1513740F2F9}" dt="2022-10-13T00:57:11.351" v="13252" actId="208"/>
          <ac:spMkLst>
            <pc:docMk/>
            <pc:sldMk cId="1673742198" sldId="1716"/>
            <ac:spMk id="31" creationId="{B2B1EC51-9CD4-29B1-ABE7-81E7C0DBE116}"/>
          </ac:spMkLst>
        </pc:spChg>
        <pc:spChg chg="add mod">
          <ac:chgData name="Nathália Demetrio" userId="73b6c4bd58836735" providerId="LiveId" clId="{C00AA7F5-0EC5-4656-84E5-B1513740F2F9}" dt="2022-10-13T00:57:44.558" v="13257" actId="1037"/>
          <ac:spMkLst>
            <pc:docMk/>
            <pc:sldMk cId="1673742198" sldId="1716"/>
            <ac:spMk id="32" creationId="{E40E2FC9-24E7-968D-01FE-4C2915CBD57C}"/>
          </ac:spMkLst>
        </pc:spChg>
        <pc:spChg chg="add mod">
          <ac:chgData name="Nathália Demetrio" userId="73b6c4bd58836735" providerId="LiveId" clId="{C00AA7F5-0EC5-4656-84E5-B1513740F2F9}" dt="2022-10-13T00:57:41.862" v="13256" actId="1038"/>
          <ac:spMkLst>
            <pc:docMk/>
            <pc:sldMk cId="1673742198" sldId="1716"/>
            <ac:spMk id="33" creationId="{88825321-F63A-F378-B96C-B5E83FC936C5}"/>
          </ac:spMkLst>
        </pc:spChg>
        <pc:spChg chg="add mod">
          <ac:chgData name="Nathália Demetrio" userId="73b6c4bd58836735" providerId="LiveId" clId="{C00AA7F5-0EC5-4656-84E5-B1513740F2F9}" dt="2022-10-13T00:57:48.231" v="13258" actId="1035"/>
          <ac:spMkLst>
            <pc:docMk/>
            <pc:sldMk cId="1673742198" sldId="1716"/>
            <ac:spMk id="34" creationId="{6DF878E4-FF62-0039-54E5-7D260C700B26}"/>
          </ac:spMkLst>
        </pc:spChg>
        <pc:spChg chg="add mod">
          <ac:chgData name="Nathália Demetrio" userId="73b6c4bd58836735" providerId="LiveId" clId="{C00AA7F5-0EC5-4656-84E5-B1513740F2F9}" dt="2022-10-13T00:57:35.336" v="13255" actId="14100"/>
          <ac:spMkLst>
            <pc:docMk/>
            <pc:sldMk cId="1673742198" sldId="1716"/>
            <ac:spMk id="35" creationId="{8ED9331D-64DA-0C89-F733-93A5492B08F5}"/>
          </ac:spMkLst>
        </pc:spChg>
        <pc:graphicFrameChg chg="add del mod modGraphic">
          <ac:chgData name="Nathália Demetrio" userId="73b6c4bd58836735" providerId="LiveId" clId="{C00AA7F5-0EC5-4656-84E5-B1513740F2F9}" dt="2022-10-13T00:56:08.409" v="13213" actId="478"/>
          <ac:graphicFrameMkLst>
            <pc:docMk/>
            <pc:sldMk cId="1673742198" sldId="171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5" creationId="{7CA3D2E1-84AD-8050-83BF-45BDF597F535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7" creationId="{7F2D1517-0CD2-FD42-672D-2A7F6ADFD844}"/>
          </ac:picMkLst>
        </pc:picChg>
        <pc:picChg chg="add del mod">
          <ac:chgData name="Nathália Demetrio" userId="73b6c4bd58836735" providerId="LiveId" clId="{C00AA7F5-0EC5-4656-84E5-B1513740F2F9}" dt="2022-10-13T00:52:34.415" v="13025" actId="478"/>
          <ac:picMkLst>
            <pc:docMk/>
            <pc:sldMk cId="1673742198" sldId="1716"/>
            <ac:picMk id="9" creationId="{6433B7AE-623A-D96F-9871-DF6A5FA8959B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2" creationId="{460DD31D-4F81-28C2-C398-4ACCC077D592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3" creationId="{776BC33F-59F0-E8C2-4F9E-6FD8FCC2FA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4" creationId="{645040A1-E3C9-31B6-56C6-C6647BA4122F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5" creationId="{42BDCB52-3AB3-5ABD-59AC-95149D7FC208}"/>
          </ac:picMkLst>
        </pc:picChg>
        <pc:picChg chg="add del mod">
          <ac:chgData name="Nathália Demetrio" userId="73b6c4bd58836735" providerId="LiveId" clId="{C00AA7F5-0EC5-4656-84E5-B1513740F2F9}" dt="2022-10-13T00:56:08.409" v="13213" actId="478"/>
          <ac:picMkLst>
            <pc:docMk/>
            <pc:sldMk cId="1673742198" sldId="1716"/>
            <ac:picMk id="26" creationId="{B45AFEEC-8768-47E7-92B0-96DCE3AC4A1B}"/>
          </ac:picMkLst>
        </pc:picChg>
        <pc:picChg chg="add mod">
          <ac:chgData name="Nathália Demetrio" userId="73b6c4bd58836735" providerId="LiveId" clId="{C00AA7F5-0EC5-4656-84E5-B1513740F2F9}" dt="2022-10-13T00:57:54.086" v="13264" actId="1037"/>
          <ac:picMkLst>
            <pc:docMk/>
            <pc:sldMk cId="1673742198" sldId="1716"/>
            <ac:picMk id="27" creationId="{EE63391D-5839-95E0-9940-627CB6C460B9}"/>
          </ac:picMkLst>
        </pc:picChg>
      </pc:sldChg>
      <pc:sldChg chg="addSp delSp modSp add del mod">
        <pc:chgData name="Nathália Demetrio" userId="73b6c4bd58836735" providerId="LiveId" clId="{C00AA7F5-0EC5-4656-84E5-B1513740F2F9}" dt="2022-10-14T03:15:42.795" v="18741" actId="47"/>
        <pc:sldMkLst>
          <pc:docMk/>
          <pc:sldMk cId="3581620628" sldId="1717"/>
        </pc:sldMkLst>
        <pc:picChg chg="add del mod">
          <ac:chgData name="Nathália Demetrio" userId="73b6c4bd58836735" providerId="LiveId" clId="{C00AA7F5-0EC5-4656-84E5-B1513740F2F9}" dt="2022-10-14T03:15:29.867" v="18735" actId="21"/>
          <ac:picMkLst>
            <pc:docMk/>
            <pc:sldMk cId="3581620628" sldId="1717"/>
            <ac:picMk id="5" creationId="{7CA3D2E1-84AD-8050-83BF-45BDF597F535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7" creationId="{7F2D1517-0CD2-FD42-672D-2A7F6ADFD844}"/>
          </ac:picMkLst>
        </pc:picChg>
        <pc:picChg chg="del">
          <ac:chgData name="Nathália Demetrio" userId="73b6c4bd58836735" providerId="LiveId" clId="{C00AA7F5-0EC5-4656-84E5-B1513740F2F9}" dt="2022-10-14T03:14:30.052" v="18696" actId="478"/>
          <ac:picMkLst>
            <pc:docMk/>
            <pc:sldMk cId="3581620628" sldId="1717"/>
            <ac:picMk id="9" creationId="{6433B7AE-623A-D96F-9871-DF6A5FA8959B}"/>
          </ac:picMkLst>
        </pc:picChg>
      </pc:sldChg>
      <pc:sldChg chg="modSp add del mod">
        <pc:chgData name="Nathália Demetrio" userId="73b6c4bd58836735" providerId="LiveId" clId="{C00AA7F5-0EC5-4656-84E5-B1513740F2F9}" dt="2022-10-13T00:58:04.581" v="13265" actId="47"/>
        <pc:sldMkLst>
          <pc:docMk/>
          <pc:sldMk cId="3555559429" sldId="1718"/>
        </pc:sldMkLst>
        <pc:spChg chg="mod">
          <ac:chgData name="Nathália Demetrio" userId="73b6c4bd58836735" providerId="LiveId" clId="{C00AA7F5-0EC5-4656-84E5-B1513740F2F9}" dt="2022-10-13T00:53:21.152" v="13075" actId="20577"/>
          <ac:spMkLst>
            <pc:docMk/>
            <pc:sldMk cId="3555559429" sldId="1718"/>
            <ac:spMk id="2" creationId="{00000000-0000-0000-0000-000000000000}"/>
          </ac:spMkLst>
        </pc:spChg>
      </pc:sldChg>
      <pc:sldChg chg="modSp add del mod ord modNotesTx">
        <pc:chgData name="Nathália Demetrio" userId="73b6c4bd58836735" providerId="LiveId" clId="{C00AA7F5-0EC5-4656-84E5-B1513740F2F9}" dt="2022-10-16T17:11:09.330" v="22637" actId="47"/>
        <pc:sldMkLst>
          <pc:docMk/>
          <pc:sldMk cId="3398886112" sldId="1719"/>
        </pc:sldMkLst>
        <pc:spChg chg="mod">
          <ac:chgData name="Nathália Demetrio" userId="73b6c4bd58836735" providerId="LiveId" clId="{C00AA7F5-0EC5-4656-84E5-B1513740F2F9}" dt="2022-10-14T03:43:31.692" v="19486" actId="20577"/>
          <ac:spMkLst>
            <pc:docMk/>
            <pc:sldMk cId="3398886112" sldId="1719"/>
            <ac:spMk id="2" creationId="{00000000-0000-0000-0000-000000000000}"/>
          </ac:spMkLst>
        </pc:spChg>
        <pc:graphicFrameChg chg="mod modGraphic">
          <ac:chgData name="Nathália Demetrio" userId="73b6c4bd58836735" providerId="LiveId" clId="{C00AA7F5-0EC5-4656-84E5-B1513740F2F9}" dt="2022-10-16T16:55:43.987" v="22574" actId="1076"/>
          <ac:graphicFrameMkLst>
            <pc:docMk/>
            <pc:sldMk cId="3398886112" sldId="1719"/>
            <ac:graphicFrameMk id="21" creationId="{458937E7-2D46-0A88-D0D9-6A7535F51333}"/>
          </ac:graphicFrameMkLst>
        </pc:graphicFrameChg>
      </pc:sldChg>
      <pc:sldChg chg="addSp delSp modSp mod">
        <pc:chgData name="Nathália Demetrio" userId="73b6c4bd58836735" providerId="LiveId" clId="{C00AA7F5-0EC5-4656-84E5-B1513740F2F9}" dt="2022-10-13T01:36:31.535" v="13369"/>
        <pc:sldMkLst>
          <pc:docMk/>
          <pc:sldMk cId="324242932" sldId="1720"/>
        </pc:sldMkLst>
        <pc:spChg chg="mod">
          <ac:chgData name="Nathália Demetrio" userId="73b6c4bd58836735" providerId="LiveId" clId="{C00AA7F5-0EC5-4656-84E5-B1513740F2F9}" dt="2022-10-13T01:36:31.134" v="13368" actId="20577"/>
          <ac:spMkLst>
            <pc:docMk/>
            <pc:sldMk cId="324242932" sldId="1720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28:31.830" v="13296" actId="207"/>
          <ac:spMkLst>
            <pc:docMk/>
            <pc:sldMk cId="324242932" sldId="1720"/>
            <ac:spMk id="5" creationId="{6E076AC3-4177-9C9A-F426-FA22B27887BA}"/>
          </ac:spMkLst>
        </pc:spChg>
        <pc:spChg chg="mod">
          <ac:chgData name="Nathália Demetrio" userId="73b6c4bd58836735" providerId="LiveId" clId="{C00AA7F5-0EC5-4656-84E5-B1513740F2F9}" dt="2022-10-13T01:28:39.121" v="13297" actId="207"/>
          <ac:spMkLst>
            <pc:docMk/>
            <pc:sldMk cId="324242932" sldId="1720"/>
            <ac:spMk id="6" creationId="{87ED1D2A-1F6B-8E7D-CF5B-E7B33D69FE73}"/>
          </ac:spMkLst>
        </pc:spChg>
        <pc:spChg chg="mod">
          <ac:chgData name="Nathália Demetrio" userId="73b6c4bd58836735" providerId="LiveId" clId="{C00AA7F5-0EC5-4656-84E5-B1513740F2F9}" dt="2022-10-13T01:29:16.135" v="13302" actId="108"/>
          <ac:spMkLst>
            <pc:docMk/>
            <pc:sldMk cId="324242932" sldId="1720"/>
            <ac:spMk id="9" creationId="{C4E094E7-AE5B-D4AF-E9AA-68BDD64719F4}"/>
          </ac:spMkLst>
        </pc:spChg>
        <pc:spChg chg="mod">
          <ac:chgData name="Nathália Demetrio" userId="73b6c4bd58836735" providerId="LiveId" clId="{C00AA7F5-0EC5-4656-84E5-B1513740F2F9}" dt="2022-10-13T01:28:44.087" v="13298" actId="208"/>
          <ac:spMkLst>
            <pc:docMk/>
            <pc:sldMk cId="324242932" sldId="1720"/>
            <ac:spMk id="11" creationId="{8773CA69-5EFD-2FD9-6470-1E5ECA7010D4}"/>
          </ac:spMkLst>
        </pc:spChg>
        <pc:spChg chg="add 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19" creationId="{1DF3056E-E4B8-26E9-AF42-D2CDB7E9F902}"/>
          </ac:spMkLst>
        </pc:spChg>
        <pc:spChg chg="mod">
          <ac:chgData name="Nathália Demetrio" userId="73b6c4bd58836735" providerId="LiveId" clId="{C00AA7F5-0EC5-4656-84E5-B1513740F2F9}" dt="2022-10-13T01:36:31.535" v="13369"/>
          <ac:spMkLst>
            <pc:docMk/>
            <pc:sldMk cId="324242932" sldId="1720"/>
            <ac:spMk id="23" creationId="{838BDAB3-679F-2A1C-FE27-23824F56B4C1}"/>
          </ac:spMkLst>
        </pc:spChg>
        <pc:spChg chg="mod">
          <ac:chgData name="Nathália Demetrio" userId="73b6c4bd58836735" providerId="LiveId" clId="{C00AA7F5-0EC5-4656-84E5-B1513740F2F9}" dt="2022-10-13T01:28:53.203" v="13300" actId="208"/>
          <ac:spMkLst>
            <pc:docMk/>
            <pc:sldMk cId="324242932" sldId="1720"/>
            <ac:spMk id="36" creationId="{FC45157B-FE34-BAEE-58D1-50299E806BF2}"/>
          </ac:spMkLst>
        </pc:spChg>
        <pc:spChg chg="mod">
          <ac:chgData name="Nathália Demetrio" userId="73b6c4bd58836735" providerId="LiveId" clId="{C00AA7F5-0EC5-4656-84E5-B1513740F2F9}" dt="2022-10-13T01:28:49.298" v="13299" actId="208"/>
          <ac:spMkLst>
            <pc:docMk/>
            <pc:sldMk cId="324242932" sldId="1720"/>
            <ac:spMk id="37" creationId="{0E8E2226-29E1-0684-100D-A780711495E6}"/>
          </ac:spMkLst>
        </pc:spChg>
        <pc:spChg chg="mod">
          <ac:chgData name="Nathália Demetrio" userId="73b6c4bd58836735" providerId="LiveId" clId="{C00AA7F5-0EC5-4656-84E5-B1513740F2F9}" dt="2022-10-13T01:28:55.492" v="13301" actId="208"/>
          <ac:spMkLst>
            <pc:docMk/>
            <pc:sldMk cId="324242932" sldId="1720"/>
            <ac:spMk id="38" creationId="{86E4C289-D071-370E-7E9B-94D07FAEFA52}"/>
          </ac:spMkLst>
        </pc:spChg>
        <pc:spChg chg="mod">
          <ac:chgData name="Nathália Demetrio" userId="73b6c4bd58836735" providerId="LiveId" clId="{C00AA7F5-0EC5-4656-84E5-B1513740F2F9}" dt="2022-10-13T01:30:26.131" v="13307" actId="1076"/>
          <ac:spMkLst>
            <pc:docMk/>
            <pc:sldMk cId="324242932" sldId="1720"/>
            <ac:spMk id="53" creationId="{68A1FECD-097F-980B-E8E9-D79403A1FB9B}"/>
          </ac:spMkLst>
        </pc:spChg>
        <pc:grpChg chg="add 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0" creationId="{E5340079-C4A1-6252-3C4F-DA4B27E9B17F}"/>
          </ac:grpSpMkLst>
        </pc:grpChg>
        <pc:grpChg chg="mod">
          <ac:chgData name="Nathália Demetrio" userId="73b6c4bd58836735" providerId="LiveId" clId="{C00AA7F5-0EC5-4656-84E5-B1513740F2F9}" dt="2022-10-13T01:36:31.535" v="13369"/>
          <ac:grpSpMkLst>
            <pc:docMk/>
            <pc:sldMk cId="324242932" sldId="1720"/>
            <ac:grpSpMk id="21" creationId="{C3B2D070-C496-6661-4445-C6B9A7A8ACF8}"/>
          </ac:grpSpMkLst>
        </pc:grpChg>
        <pc:picChg chg="add mod">
          <ac:chgData name="Nathália Demetrio" userId="73b6c4bd58836735" providerId="LiveId" clId="{C00AA7F5-0EC5-4656-84E5-B1513740F2F9}" dt="2022-10-13T00:58:38.883" v="13268"/>
          <ac:picMkLst>
            <pc:docMk/>
            <pc:sldMk cId="324242932" sldId="1720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3T01:30:59.429" v="13309" actId="478"/>
          <ac:picMkLst>
            <pc:docMk/>
            <pc:sldMk cId="324242932" sldId="1720"/>
            <ac:picMk id="18" creationId="{DEC40411-AE95-EC4A-7B19-0612A7ADC369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2" creationId="{50DC5680-5F5F-B540-B7A2-8A3ED633462A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4" creationId="{9BE28A8A-1A28-6FC9-9126-45FCCB483B85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6" creationId="{86922453-8CAD-D37D-D881-7765D6D8ADFB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7" creationId="{73286476-E5FD-A74A-98DE-63D204E63D4D}"/>
          </ac:picMkLst>
        </pc:picChg>
        <pc:picChg chg="mod">
          <ac:chgData name="Nathália Demetrio" userId="73b6c4bd58836735" providerId="LiveId" clId="{C00AA7F5-0EC5-4656-84E5-B1513740F2F9}" dt="2022-10-13T01:36:31.535" v="13369"/>
          <ac:picMkLst>
            <pc:docMk/>
            <pc:sldMk cId="324242932" sldId="1720"/>
            <ac:picMk id="28" creationId="{7D9FDE80-3CBD-BA9F-D839-A33AB028A469}"/>
          </ac:picMkLst>
        </pc:picChg>
      </pc:sldChg>
      <pc:sldChg chg="addSp modSp mod">
        <pc:chgData name="Nathália Demetrio" userId="73b6c4bd58836735" providerId="LiveId" clId="{C00AA7F5-0EC5-4656-84E5-B1513740F2F9}" dt="2022-10-13T01:36:41.284" v="13371"/>
        <pc:sldMkLst>
          <pc:docMk/>
          <pc:sldMk cId="2280377005" sldId="1721"/>
        </pc:sldMkLst>
        <pc:spChg chg="mod">
          <ac:chgData name="Nathália Demetrio" userId="73b6c4bd58836735" providerId="LiveId" clId="{C00AA7F5-0EC5-4656-84E5-B1513740F2F9}" dt="2022-10-13T01:36:39.291" v="13370" actId="20577"/>
          <ac:spMkLst>
            <pc:docMk/>
            <pc:sldMk cId="2280377005" sldId="172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3T01:36:41.284" v="13371"/>
          <ac:spMkLst>
            <pc:docMk/>
            <pc:sldMk cId="2280377005" sldId="1721"/>
            <ac:spMk id="23" creationId="{5D9ABECC-4B99-61D6-CE90-97D0737D27F4}"/>
          </ac:spMkLst>
        </pc:spChg>
        <pc:grpChg chg="add 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0" creationId="{9D6116A6-C675-6A22-8EFF-72B709D0551A}"/>
          </ac:grpSpMkLst>
        </pc:grpChg>
        <pc:grpChg chg="mod">
          <ac:chgData name="Nathália Demetrio" userId="73b6c4bd58836735" providerId="LiveId" clId="{C00AA7F5-0EC5-4656-84E5-B1513740F2F9}" dt="2022-10-13T01:36:41.284" v="13371"/>
          <ac:grpSpMkLst>
            <pc:docMk/>
            <pc:sldMk cId="2280377005" sldId="1721"/>
            <ac:grpSpMk id="21" creationId="{7523F9B1-D406-F38C-3F3B-C3596BEDF5A8}"/>
          </ac:grpSpMkLst>
        </pc:grpChg>
        <pc:picChg chg="add mod">
          <ac:chgData name="Nathália Demetrio" userId="73b6c4bd58836735" providerId="LiveId" clId="{C00AA7F5-0EC5-4656-84E5-B1513740F2F9}" dt="2022-10-13T01:31:37.658" v="13316"/>
          <ac:picMkLst>
            <pc:docMk/>
            <pc:sldMk cId="2280377005" sldId="1721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2" creationId="{29AB05AC-652A-BA78-A7B4-663B6A5C978B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4" creationId="{801A5ABC-134C-720E-40CF-FC3F12E9953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6" creationId="{D07414D1-14C7-7E2E-0D15-4A83BBB95F19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7" creationId="{4BC12335-F1CC-DECF-EDA7-78CD747FAAEE}"/>
          </ac:picMkLst>
        </pc:picChg>
        <pc:picChg chg="mod">
          <ac:chgData name="Nathália Demetrio" userId="73b6c4bd58836735" providerId="LiveId" clId="{C00AA7F5-0EC5-4656-84E5-B1513740F2F9}" dt="2022-10-13T01:36:41.284" v="13371"/>
          <ac:picMkLst>
            <pc:docMk/>
            <pc:sldMk cId="2280377005" sldId="1721"/>
            <ac:picMk id="28" creationId="{BDEA431E-D54A-FBAB-D4B1-8F555960F20B}"/>
          </ac:picMkLst>
        </pc:picChg>
      </pc:sldChg>
      <pc:sldChg chg="addSp delSp modSp mod">
        <pc:chgData name="Nathália Demetrio" userId="73b6c4bd58836735" providerId="LiveId" clId="{C00AA7F5-0EC5-4656-84E5-B1513740F2F9}" dt="2022-10-13T01:36:21.021" v="13367"/>
        <pc:sldMkLst>
          <pc:docMk/>
          <pc:sldMk cId="2202483831" sldId="1722"/>
        </pc:sldMkLst>
        <pc:spChg chg="mod">
          <ac:chgData name="Nathália Demetrio" userId="73b6c4bd58836735" providerId="LiveId" clId="{C00AA7F5-0EC5-4656-84E5-B1513740F2F9}" dt="2022-10-13T01:36:20.130" v="13366" actId="20577"/>
          <ac:spMkLst>
            <pc:docMk/>
            <pc:sldMk cId="2202483831" sldId="1722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19" creationId="{4741794D-67FB-4EFB-A564-8561D978B82F}"/>
          </ac:spMkLst>
        </pc:spChg>
        <pc:spChg chg="mod">
          <ac:chgData name="Nathália Demetrio" userId="73b6c4bd58836735" providerId="LiveId" clId="{C00AA7F5-0EC5-4656-84E5-B1513740F2F9}" dt="2022-10-13T01:36:21.021" v="13367"/>
          <ac:spMkLst>
            <pc:docMk/>
            <pc:sldMk cId="2202483831" sldId="1722"/>
            <ac:spMk id="23" creationId="{89B8FADF-354D-0B97-7ECB-6568E83BF1CF}"/>
          </ac:spMkLst>
        </pc:spChg>
        <pc:grpChg chg="add 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0" creationId="{DB820575-E657-9E82-34EB-55382E037DBB}"/>
          </ac:grpSpMkLst>
        </pc:grpChg>
        <pc:grpChg chg="mod">
          <ac:chgData name="Nathália Demetrio" userId="73b6c4bd58836735" providerId="LiveId" clId="{C00AA7F5-0EC5-4656-84E5-B1513740F2F9}" dt="2022-10-13T01:36:21.021" v="13367"/>
          <ac:grpSpMkLst>
            <pc:docMk/>
            <pc:sldMk cId="2202483831" sldId="1722"/>
            <ac:grpSpMk id="21" creationId="{07A5C2DF-266A-36B1-7F36-815683E595D6}"/>
          </ac:grpSpMkLst>
        </pc:grp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3T01:32:02.067" v="13318" actId="478"/>
          <ac:picMkLst>
            <pc:docMk/>
            <pc:sldMk cId="2202483831" sldId="1722"/>
            <ac:picMk id="18" creationId="{D3D83343-51D1-BC3E-741C-E4547F942FCC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2" creationId="{84D097EF-9886-CCCE-8C6D-2759A913F28B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4" creationId="{0E75BDF3-2A64-23CD-C30F-ABCA2C23FE2D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6" creationId="{272F27D9-9C36-7DA2-F0FB-ED4C7928ED6E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7" creationId="{7DD0EF07-0DE6-37A5-52E2-1BA65F0A5B12}"/>
          </ac:picMkLst>
        </pc:picChg>
        <pc:picChg chg="mod">
          <ac:chgData name="Nathália Demetrio" userId="73b6c4bd58836735" providerId="LiveId" clId="{C00AA7F5-0EC5-4656-84E5-B1513740F2F9}" dt="2022-10-13T01:36:21.021" v="13367"/>
          <ac:picMkLst>
            <pc:docMk/>
            <pc:sldMk cId="2202483831" sldId="1722"/>
            <ac:picMk id="28" creationId="{61659898-131B-0B67-E14E-26C24DF3161E}"/>
          </ac:picMkLst>
        </pc:picChg>
      </pc:sldChg>
      <pc:sldChg chg="add del">
        <pc:chgData name="Nathália Demetrio" userId="73b6c4bd58836735" providerId="LiveId" clId="{C00AA7F5-0EC5-4656-84E5-B1513740F2F9}" dt="2022-10-13T01:33:49.107" v="13330" actId="2696"/>
        <pc:sldMkLst>
          <pc:docMk/>
          <pc:sldMk cId="1620423535" sldId="1723"/>
        </pc:sldMkLst>
      </pc:sldChg>
      <pc:sldChg chg="delSp del ord">
        <pc:chgData name="Nathália Demetrio" userId="73b6c4bd58836735" providerId="LiveId" clId="{C00AA7F5-0EC5-4656-84E5-B1513740F2F9}" dt="2022-10-13T01:33:04.218" v="13326" actId="2696"/>
        <pc:sldMkLst>
          <pc:docMk/>
          <pc:sldMk cId="2091388821" sldId="1723"/>
        </pc:sldMkLst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2:29.805" v="13320" actId="478"/>
          <ac:picMkLst>
            <pc:docMk/>
            <pc:sldMk cId="2091388821" sldId="1723"/>
            <ac:picMk id="16" creationId="{1D0295B4-C38A-EDDF-1615-DCA20E3EAA22}"/>
          </ac:picMkLst>
        </pc:picChg>
      </pc:sldChg>
      <pc:sldChg chg="delSp del">
        <pc:chgData name="Nathália Demetrio" userId="73b6c4bd58836735" providerId="LiveId" clId="{C00AA7F5-0EC5-4656-84E5-B1513740F2F9}" dt="2022-10-13T01:32:55.066" v="13325" actId="47"/>
        <pc:sldMkLst>
          <pc:docMk/>
          <pc:sldMk cId="35176806" sldId="1724"/>
        </pc:sldMkLst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2:45.541" v="13322" actId="478"/>
          <ac:picMkLst>
            <pc:docMk/>
            <pc:sldMk cId="35176806" sldId="1724"/>
            <ac:picMk id="14" creationId="{3B60C286-583A-0939-1BC9-181FFBF1CE19}"/>
          </ac:picMkLst>
        </pc:picChg>
      </pc:sldChg>
      <pc:sldChg chg="addSp modSp del mod ord">
        <pc:chgData name="Nathália Demetrio" userId="73b6c4bd58836735" providerId="LiveId" clId="{C00AA7F5-0EC5-4656-84E5-B1513740F2F9}" dt="2022-10-14T04:44:15.886" v="19627" actId="47"/>
        <pc:sldMkLst>
          <pc:docMk/>
          <pc:sldMk cId="2500557242" sldId="1724"/>
        </pc:sldMkLst>
        <pc:spChg chg="mod">
          <ac:chgData name="Nathália Demetrio" userId="73b6c4bd58836735" providerId="LiveId" clId="{C00AA7F5-0EC5-4656-84E5-B1513740F2F9}" dt="2022-10-13T01:36:14.635" v="13364" actId="20577"/>
          <ac:spMkLst>
            <pc:docMk/>
            <pc:sldMk cId="2500557242" sldId="172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5" creationId="{689BF22A-8BD0-8026-F040-3FB210375CBC}"/>
          </ac:spMkLst>
        </pc:spChg>
        <pc:spChg chg="mod">
          <ac:chgData name="Nathália Demetrio" userId="73b6c4bd58836735" providerId="LiveId" clId="{C00AA7F5-0EC5-4656-84E5-B1513740F2F9}" dt="2022-10-13T01:36:15.468" v="13365"/>
          <ac:spMkLst>
            <pc:docMk/>
            <pc:sldMk cId="2500557242" sldId="1724"/>
            <ac:spMk id="19" creationId="{0EE7040B-B419-3754-6209-FD481A842E92}"/>
          </ac:spMkLst>
        </pc:spChg>
        <pc:grpChg chg="add 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6" creationId="{B1F98EC9-A121-71A1-D56A-A958D02CD26C}"/>
          </ac:grpSpMkLst>
        </pc:grpChg>
        <pc:grpChg chg="mod">
          <ac:chgData name="Nathália Demetrio" userId="73b6c4bd58836735" providerId="LiveId" clId="{C00AA7F5-0EC5-4656-84E5-B1513740F2F9}" dt="2022-10-13T01:36:15.468" v="13365"/>
          <ac:grpSpMkLst>
            <pc:docMk/>
            <pc:sldMk cId="2500557242" sldId="1724"/>
            <ac:grpSpMk id="17" creationId="{7983BBF3-0785-A23E-F53C-3310763DEF33}"/>
          </ac:grpSpMkLst>
        </pc:grpChg>
        <pc:picChg chg="add mod">
          <ac:chgData name="Nathália Demetrio" userId="73b6c4bd58836735" providerId="LiveId" clId="{C00AA7F5-0EC5-4656-84E5-B1513740F2F9}" dt="2022-10-13T01:33:25.075" v="13327"/>
          <ac:picMkLst>
            <pc:docMk/>
            <pc:sldMk cId="2500557242" sldId="1724"/>
            <ac:picMk id="13" creationId="{E8BC0B0D-902C-366F-ED22-20BC1623ED17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18" creationId="{FE42486A-854D-F409-FB2E-5FB387F2A02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0" creationId="{2218486B-4166-F59D-A2EC-A4A3CA4288CF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1" creationId="{4B373DD8-92DD-0BCB-13D6-D3D8EC69CAA5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2" creationId="{7B8A4DD4-3C31-A612-78AB-7FEE0D354BDB}"/>
          </ac:picMkLst>
        </pc:picChg>
        <pc:picChg chg="mod">
          <ac:chgData name="Nathália Demetrio" userId="73b6c4bd58836735" providerId="LiveId" clId="{C00AA7F5-0EC5-4656-84E5-B1513740F2F9}" dt="2022-10-13T01:36:15.468" v="13365"/>
          <ac:picMkLst>
            <pc:docMk/>
            <pc:sldMk cId="2500557242" sldId="1724"/>
            <ac:picMk id="23" creationId="{3725181B-CBEB-C407-2387-493163F35346}"/>
          </ac:picMkLst>
        </pc:picChg>
      </pc:sldChg>
      <pc:sldChg chg="addSp delSp modSp mod">
        <pc:chgData name="Nathália Demetrio" userId="73b6c4bd58836735" providerId="LiveId" clId="{C00AA7F5-0EC5-4656-84E5-B1513740F2F9}" dt="2022-10-13T01:35:26.167" v="13360" actId="6549"/>
        <pc:sldMkLst>
          <pc:docMk/>
          <pc:sldMk cId="1347545890" sldId="1725"/>
        </pc:sldMkLst>
        <pc:spChg chg="mod">
          <ac:chgData name="Nathália Demetrio" userId="73b6c4bd58836735" providerId="LiveId" clId="{C00AA7F5-0EC5-4656-84E5-B1513740F2F9}" dt="2022-10-13T01:35:26.167" v="13360" actId="6549"/>
          <ac:spMkLst>
            <pc:docMk/>
            <pc:sldMk cId="1347545890" sldId="1725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3T01:35:14.317" v="13342" actId="1076"/>
          <ac:spMkLst>
            <pc:docMk/>
            <pc:sldMk cId="1347545890" sldId="1725"/>
            <ac:spMk id="20" creationId="{01CF98CF-2FC3-3C05-B5B3-3AE4A5069813}"/>
          </ac:spMkLst>
        </pc:spChg>
        <pc:grpChg chg="add mod">
          <ac:chgData name="Nathália Demetrio" userId="73b6c4bd58836735" providerId="LiveId" clId="{C00AA7F5-0EC5-4656-84E5-B1513740F2F9}" dt="2022-10-13T01:34:32.956" v="13334"/>
          <ac:grpSpMkLst>
            <pc:docMk/>
            <pc:sldMk cId="1347545890" sldId="1725"/>
            <ac:grpSpMk id="13" creationId="{B20DE6FB-504A-373D-ED7E-D9C197C8EC48}"/>
          </ac:grpSpMkLst>
        </pc:grpChg>
        <pc:grpChg chg="add 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7" creationId="{7051E628-2B7E-BA87-DF20-423A8352B875}"/>
          </ac:grpSpMkLst>
        </pc:grpChg>
        <pc:grpChg chg="mod">
          <ac:chgData name="Nathália Demetrio" userId="73b6c4bd58836735" providerId="LiveId" clId="{C00AA7F5-0EC5-4656-84E5-B1513740F2F9}" dt="2022-10-13T01:35:14.317" v="13342" actId="1076"/>
          <ac:grpSpMkLst>
            <pc:docMk/>
            <pc:sldMk cId="1347545890" sldId="1725"/>
            <ac:grpSpMk id="18" creationId="{890F5A1E-6009-AA62-6390-DB0FC3098510}"/>
          </ac:grpSpMkLst>
        </pc:grp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32.317" v="13333" actId="478"/>
          <ac:picMkLst>
            <pc:docMk/>
            <pc:sldMk cId="1347545890" sldId="1725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5" creationId="{AF42E459-1890-BC65-AA1A-63431FCA4FFF}"/>
          </ac:picMkLst>
        </pc:picChg>
        <pc:picChg chg="mod">
          <ac:chgData name="Nathália Demetrio" userId="73b6c4bd58836735" providerId="LiveId" clId="{C00AA7F5-0EC5-4656-84E5-B1513740F2F9}" dt="2022-10-13T01:34:32.956" v="13334"/>
          <ac:picMkLst>
            <pc:docMk/>
            <pc:sldMk cId="1347545890" sldId="1725"/>
            <ac:picMk id="16" creationId="{98574577-35E4-F4DB-51D0-8468B5668E5A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19" creationId="{62A65B2B-F4CF-9FAB-CCCB-A76C563E912E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1" creationId="{CAA292A3-D825-D2F3-32E9-C831F53BA4C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2" creationId="{FBB1EAC5-30B5-0F79-6B35-4C157DF908D0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3" creationId="{61D0165B-63B4-C487-8111-AC462633AAE5}"/>
          </ac:picMkLst>
        </pc:picChg>
        <pc:picChg chg="mod">
          <ac:chgData name="Nathália Demetrio" userId="73b6c4bd58836735" providerId="LiveId" clId="{C00AA7F5-0EC5-4656-84E5-B1513740F2F9}" dt="2022-10-13T01:35:14.317" v="13342" actId="1076"/>
          <ac:picMkLst>
            <pc:docMk/>
            <pc:sldMk cId="1347545890" sldId="1725"/>
            <ac:picMk id="24" creationId="{1561DF05-04B2-178A-B8A5-DF8676232EA1}"/>
          </ac:picMkLst>
        </pc:picChg>
      </pc:sldChg>
      <pc:sldChg chg="addSp delSp modSp mod">
        <pc:chgData name="Nathália Demetrio" userId="73b6c4bd58836735" providerId="LiveId" clId="{C00AA7F5-0EC5-4656-84E5-B1513740F2F9}" dt="2022-10-13T01:35:59.479" v="13363"/>
        <pc:sldMkLst>
          <pc:docMk/>
          <pc:sldMk cId="1098897548" sldId="1726"/>
        </pc:sldMkLst>
        <pc:spChg chg="mod">
          <ac:chgData name="Nathália Demetrio" userId="73b6c4bd58836735" providerId="LiveId" clId="{C00AA7F5-0EC5-4656-84E5-B1513740F2F9}" dt="2022-10-13T01:35:58.346" v="13362" actId="20577"/>
          <ac:spMkLst>
            <pc:docMk/>
            <pc:sldMk cId="1098897548" sldId="172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3" creationId="{5AD03AC7-AD9A-1DF3-3000-852907BB9403}"/>
          </ac:spMkLst>
        </pc:spChg>
        <pc:spChg chg="mod">
          <ac:chgData name="Nathália Demetrio" userId="73b6c4bd58836735" providerId="LiveId" clId="{C00AA7F5-0EC5-4656-84E5-B1513740F2F9}" dt="2022-10-13T01:35:59.479" v="13363"/>
          <ac:spMkLst>
            <pc:docMk/>
            <pc:sldMk cId="1098897548" sldId="1726"/>
            <ac:spMk id="18" creationId="{155D0E36-0C56-E3CE-8521-4FF94A857D9F}"/>
          </ac:spMkLst>
        </pc:spChg>
        <pc:grpChg chg="add 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5" creationId="{DC378A22-304C-C031-993E-0E9FA718A175}"/>
          </ac:grpSpMkLst>
        </pc:grpChg>
        <pc:grpChg chg="mod">
          <ac:chgData name="Nathália Demetrio" userId="73b6c4bd58836735" providerId="LiveId" clId="{C00AA7F5-0EC5-4656-84E5-B1513740F2F9}" dt="2022-10-13T01:35:59.479" v="13363"/>
          <ac:grpSpMkLst>
            <pc:docMk/>
            <pc:sldMk cId="1098897548" sldId="1726"/>
            <ac:grpSpMk id="16" creationId="{E7A8A1BE-1EA1-327A-9136-4579582F52D6}"/>
          </ac:grpSpMkLst>
        </pc:grp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3T01:34:23.708" v="13332" actId="478"/>
          <ac:picMkLst>
            <pc:docMk/>
            <pc:sldMk cId="1098897548" sldId="1726"/>
            <ac:picMk id="14" creationId="{3B60C286-583A-0939-1BC9-181FFBF1CE19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7" creationId="{2AA409AC-D72F-5033-8F12-CEC4EE745382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19" creationId="{C236A45D-38CA-3ECD-3ABF-B505DB5422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0" creationId="{9457FCC7-5F75-A937-BD95-F44F325E59A8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1" creationId="{7870081D-767C-3ADA-D74A-5E4D99BBD6E4}"/>
          </ac:picMkLst>
        </pc:picChg>
        <pc:picChg chg="mod">
          <ac:chgData name="Nathália Demetrio" userId="73b6c4bd58836735" providerId="LiveId" clId="{C00AA7F5-0EC5-4656-84E5-B1513740F2F9}" dt="2022-10-13T01:35:59.479" v="13363"/>
          <ac:picMkLst>
            <pc:docMk/>
            <pc:sldMk cId="1098897548" sldId="1726"/>
            <ac:picMk id="22" creationId="{793AA7F5-30D7-7E2A-8A26-A26CB5758F32}"/>
          </ac:picMkLst>
        </pc:picChg>
      </pc:sldChg>
      <pc:sldChg chg="addSp delSp modSp del ord">
        <pc:chgData name="Nathália Demetrio" userId="73b6c4bd58836735" providerId="LiveId" clId="{C00AA7F5-0EC5-4656-84E5-B1513740F2F9}" dt="2022-10-15T11:54:32.918" v="20928" actId="47"/>
        <pc:sldMkLst>
          <pc:docMk/>
          <pc:sldMk cId="1733451415" sldId="1727"/>
        </pc:sldMkLst>
        <pc:picChg chg="del">
          <ac:chgData name="Nathália Demetrio" userId="73b6c4bd58836735" providerId="LiveId" clId="{C00AA7F5-0EC5-4656-84E5-B1513740F2F9}" dt="2022-10-14T04:44:24.889" v="19632" actId="478"/>
          <ac:picMkLst>
            <pc:docMk/>
            <pc:sldMk cId="1733451415" sldId="1727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3T01:37:11.989" v="13372" actId="478"/>
          <ac:picMkLst>
            <pc:docMk/>
            <pc:sldMk cId="1733451415" sldId="1727"/>
            <ac:picMk id="17" creationId="{B7C6C402-BB0E-FD07-7058-4CCC8E1867A3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6" creationId="{0E2D71C6-9B31-A83B-2723-DC472B0EFC54}"/>
          </ac:picMkLst>
        </pc:picChg>
        <pc:picChg chg="add del mod">
          <ac:chgData name="Nathália Demetrio" userId="73b6c4bd58836735" providerId="LiveId" clId="{C00AA7F5-0EC5-4656-84E5-B1513740F2F9}" dt="2022-10-15T11:54:20.757" v="20922" actId="21"/>
          <ac:picMkLst>
            <pc:docMk/>
            <pc:sldMk cId="1733451415" sldId="1727"/>
            <ac:picMk id="1027" creationId="{A792C090-61BE-E04F-72FB-12B9D957E472}"/>
          </ac:picMkLst>
        </pc:picChg>
      </pc:sldChg>
      <pc:sldChg chg="add del">
        <pc:chgData name="Nathália Demetrio" userId="73b6c4bd58836735" providerId="LiveId" clId="{C00AA7F5-0EC5-4656-84E5-B1513740F2F9}" dt="2022-10-13T03:37:36.784" v="13401" actId="2696"/>
        <pc:sldMkLst>
          <pc:docMk/>
          <pc:sldMk cId="3744477976" sldId="1728"/>
        </pc:sldMkLst>
      </pc:sldChg>
      <pc:sldChg chg="ord">
        <pc:chgData name="Nathália Demetrio" userId="73b6c4bd58836735" providerId="LiveId" clId="{C00AA7F5-0EC5-4656-84E5-B1513740F2F9}" dt="2022-10-14T03:12:26.434" v="18633"/>
        <pc:sldMkLst>
          <pc:docMk/>
          <pc:sldMk cId="4011232861" sldId="1728"/>
        </pc:sldMkLst>
      </pc:sldChg>
      <pc:sldChg chg="ord">
        <pc:chgData name="Nathália Demetrio" userId="73b6c4bd58836735" providerId="LiveId" clId="{C00AA7F5-0EC5-4656-84E5-B1513740F2F9}" dt="2022-10-14T03:52:53.460" v="19526"/>
        <pc:sldMkLst>
          <pc:docMk/>
          <pc:sldMk cId="1578915364" sldId="1729"/>
        </pc:sldMkLst>
      </pc:sldChg>
      <pc:sldChg chg="addSp delSp modSp add mod ord delAnim modAnim modNotesTx">
        <pc:chgData name="Nathália Demetrio" userId="73b6c4bd58836735" providerId="LiveId" clId="{C00AA7F5-0EC5-4656-84E5-B1513740F2F9}" dt="2022-10-14T01:58:08.326" v="18181" actId="1036"/>
        <pc:sldMkLst>
          <pc:docMk/>
          <pc:sldMk cId="606729123" sldId="1730"/>
        </pc:sldMkLst>
        <pc:spChg chg="mod">
          <ac:chgData name="Nathália Demetrio" userId="73b6c4bd58836735" providerId="LiveId" clId="{C00AA7F5-0EC5-4656-84E5-B1513740F2F9}" dt="2022-10-13T23:17:05.107" v="14141"/>
          <ac:spMkLst>
            <pc:docMk/>
            <pc:sldMk cId="606729123" sldId="173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1:58:08.326" v="18181" actId="1036"/>
          <ac:spMkLst>
            <pc:docMk/>
            <pc:sldMk cId="606729123" sldId="1730"/>
            <ac:spMk id="4" creationId="{CF7EC323-A6EB-0B44-2E34-1588BB84ED17}"/>
          </ac:spMkLst>
        </pc:spChg>
        <pc:spChg chg="add del mod">
          <ac:chgData name="Nathália Demetrio" userId="73b6c4bd58836735" providerId="LiveId" clId="{C00AA7F5-0EC5-4656-84E5-B1513740F2F9}" dt="2022-10-13T23:16:18.954" v="14119" actId="478"/>
          <ac:spMkLst>
            <pc:docMk/>
            <pc:sldMk cId="606729123" sldId="1730"/>
            <ac:spMk id="6" creationId="{27470B39-0D76-27BC-3DA1-207E1792EFF9}"/>
          </ac:spMkLst>
        </pc:spChg>
        <pc:spChg chg="add del mod">
          <ac:chgData name="Nathália Demetrio" userId="73b6c4bd58836735" providerId="LiveId" clId="{C00AA7F5-0EC5-4656-84E5-B1513740F2F9}" dt="2022-10-13T23:17:49.175" v="14183" actId="478"/>
          <ac:spMkLst>
            <pc:docMk/>
            <pc:sldMk cId="606729123" sldId="1730"/>
            <ac:spMk id="7" creationId="{A9F765FE-5F18-8DEE-B0AD-10FE9C3C780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8" creationId="{79E169E2-5EDC-3366-BDE6-2DD482E33B76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1" creationId="{500151E7-3A60-508B-0A0B-0508DC95578A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13" creationId="{2EB7647A-125B-8BB3-2125-BBA357A3B744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5" creationId="{E3ADE95B-2E0E-F99C-57B1-3EF8F5981D8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6" creationId="{A389FC66-D5B4-C0EF-7DA7-66ACC885B3A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7" creationId="{34718A9F-FE80-5B1B-B32C-9890ABAE052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8" creationId="{5D3C6992-64B3-7178-129E-3ED597FC0C5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2" creationId="{8AE3FB7D-022F-43E2-1E9E-13C71B46E798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3" creationId="{5941C323-8CC3-ADE8-AB7A-66B463B8BD09}"/>
          </ac:spMkLst>
        </pc:spChg>
        <pc:spChg chg="add mod">
          <ac:chgData name="Nathália Demetrio" userId="73b6c4bd58836735" providerId="LiveId" clId="{C00AA7F5-0EC5-4656-84E5-B1513740F2F9}" dt="2022-10-13T23:59:41.564" v="15630" actId="164"/>
          <ac:spMkLst>
            <pc:docMk/>
            <pc:sldMk cId="606729123" sldId="1730"/>
            <ac:spMk id="25" creationId="{848F5A33-6984-AEA0-0773-EE8661761D9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7" creationId="{968CB57F-DA53-4594-2660-884EA8E8452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8" creationId="{60D0E8DB-F948-3EF5-1333-EB2551D8284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29" creationId="{56820CDE-0D2D-D868-699C-CAE84713A1A7}"/>
          </ac:spMkLst>
        </pc:spChg>
        <pc:spChg chg="add mod">
          <ac:chgData name="Nathália Demetrio" userId="73b6c4bd58836735" providerId="LiveId" clId="{C00AA7F5-0EC5-4656-84E5-B1513740F2F9}" dt="2022-10-14T01:36:05.166" v="17282" actId="164"/>
          <ac:spMkLst>
            <pc:docMk/>
            <pc:sldMk cId="606729123" sldId="1730"/>
            <ac:spMk id="30" creationId="{0869F2D5-ABF3-29C7-9536-B8B6140F2F77}"/>
          </ac:spMkLst>
        </pc:spChg>
        <pc:spChg chg="add mod">
          <ac:chgData name="Nathália Demetrio" userId="73b6c4bd58836735" providerId="LiveId" clId="{C00AA7F5-0EC5-4656-84E5-B1513740F2F9}" dt="2022-10-14T01:34:57.176" v="17261" actId="164"/>
          <ac:spMkLst>
            <pc:docMk/>
            <pc:sldMk cId="606729123" sldId="1730"/>
            <ac:spMk id="31" creationId="{9C275332-2F2C-7BEE-B012-619BEA102CDB}"/>
          </ac:spMkLst>
        </pc:spChg>
        <pc:spChg chg="add mod">
          <ac:chgData name="Nathália Demetrio" userId="73b6c4bd58836735" providerId="LiveId" clId="{C00AA7F5-0EC5-4656-84E5-B1513740F2F9}" dt="2022-10-14T01:35:43.259" v="17273" actId="164"/>
          <ac:spMkLst>
            <pc:docMk/>
            <pc:sldMk cId="606729123" sldId="1730"/>
            <ac:spMk id="32" creationId="{952B3B60-6F9E-28AD-7362-26C11309AC6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6" creationId="{B54BF9AF-02A7-6A1D-5BFB-3CDF96089EC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7" creationId="{C22CB5E2-D4CD-CED9-C3C1-5EC1D71C73E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8" creationId="{C29FB65D-78BB-A2F3-4989-EF195BAA06F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39" creationId="{D9FB4346-5C0F-AC86-11FA-D4100213285F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0" creationId="{AA1EC5F1-FF64-8C72-B6B9-4545A07CE98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1" creationId="{B8E889EB-8493-0788-941C-220BB0D4B969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42" creationId="{3000D89F-2DCB-358A-AA66-821E6E286E87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5" creationId="{4581E1BA-DBB8-8A47-5ADB-442AD2941FCD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6" creationId="{54A98080-532C-E25B-8036-5F0481BE0C2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7" creationId="{3697491E-D9DE-90AE-389C-CBB2DBD8C19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8" creationId="{D9DE262B-BE41-459D-DE3A-40FFCFE8D18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09" creationId="{06FB1F42-6557-ACC7-7086-736662D0AD1B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0" creationId="{1304AB8C-F46F-4082-F735-C13929869888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1" creationId="{D5DDB9A5-4D2A-622D-B336-50634E1D90E1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2" creationId="{0B373C7D-B6AC-8603-CB56-41626ECC9D4A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3" creationId="{7E6BEAE5-96A8-3FCE-312E-72B2BEAC7CE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4" creationId="{5FA57FCD-0382-E689-CB8B-85465C910C05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5" creationId="{C192E7C8-319A-3B5E-B0AC-FC2261ECE1FC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6" creationId="{8D17307F-263E-D9E7-4D97-B34D2CA9376E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7" creationId="{D247BDA3-87E1-6B9C-8310-1BC49B27C0C2}"/>
          </ac:spMkLst>
        </pc:spChg>
        <pc:spChg chg="del">
          <ac:chgData name="Nathália Demetrio" userId="73b6c4bd58836735" providerId="LiveId" clId="{C00AA7F5-0EC5-4656-84E5-B1513740F2F9}" dt="2022-10-13T23:11:42.955" v="13847" actId="478"/>
          <ac:spMkLst>
            <pc:docMk/>
            <pc:sldMk cId="606729123" sldId="1730"/>
            <ac:spMk id="118" creationId="{260CB07D-C1B2-83A1-4323-CD48EF0CC70D}"/>
          </ac:spMkLst>
        </pc:s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21" creationId="{06E5BE64-F76A-A184-A588-1A702844AEBA}"/>
          </ac:grpSpMkLst>
        </pc:grpChg>
        <pc:grpChg chg="add del mod">
          <ac:chgData name="Nathália Demetrio" userId="73b6c4bd58836735" providerId="LiveId" clId="{C00AA7F5-0EC5-4656-84E5-B1513740F2F9}" dt="2022-10-14T00:03:37.504" v="15814" actId="478"/>
          <ac:grpSpMkLst>
            <pc:docMk/>
            <pc:sldMk cId="606729123" sldId="1730"/>
            <ac:grpSpMk id="26" creationId="{5A482E0D-AF27-E0AE-BFD8-6532A93CB2D5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35" creationId="{0F50CDCA-B657-9631-C38A-22C64E68AD45}"/>
          </ac:grpSpMkLst>
        </pc:grpChg>
        <pc:grpChg chg="add mod">
          <ac:chgData name="Nathália Demetrio" userId="73b6c4bd58836735" providerId="LiveId" clId="{C00AA7F5-0EC5-4656-84E5-B1513740F2F9}" dt="2022-10-14T01:35:25.080" v="17270" actId="164"/>
          <ac:grpSpMkLst>
            <pc:docMk/>
            <pc:sldMk cId="606729123" sldId="1730"/>
            <ac:grpSpMk id="44" creationId="{20ECEF3B-048B-DCB5-DE22-51F1837B80E1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5" creationId="{8F74281A-C7DF-6D66-2936-DB6361F98306}"/>
          </ac:grpSpMkLst>
        </pc:grpChg>
        <pc:grpChg chg="add mod">
          <ac:chgData name="Nathália Demetrio" userId="73b6c4bd58836735" providerId="LiveId" clId="{C00AA7F5-0EC5-4656-84E5-B1513740F2F9}" dt="2022-10-14T01:58:08.326" v="18181" actId="1036"/>
          <ac:grpSpMkLst>
            <pc:docMk/>
            <pc:sldMk cId="606729123" sldId="1730"/>
            <ac:grpSpMk id="47" creationId="{6BEB6CE8-0C34-C938-0673-A543BA448397}"/>
          </ac:grpSpMkLst>
        </pc:grpChg>
        <pc:grpChg chg="del">
          <ac:chgData name="Nathália Demetrio" userId="73b6c4bd58836735" providerId="LiveId" clId="{C00AA7F5-0EC5-4656-84E5-B1513740F2F9}" dt="2022-10-13T23:11:42.955" v="13847" actId="478"/>
          <ac:grpSpMkLst>
            <pc:docMk/>
            <pc:sldMk cId="606729123" sldId="1730"/>
            <ac:grpSpMk id="48" creationId="{6E626DE4-89E0-9113-618E-239342C55D37}"/>
          </ac:grpSpMkLst>
        </pc:grpChg>
        <pc:picChg chg="add del mod">
          <ac:chgData name="Nathália Demetrio" userId="73b6c4bd58836735" providerId="LiveId" clId="{C00AA7F5-0EC5-4656-84E5-B1513740F2F9}" dt="2022-10-13T23:55:44.322" v="15523" actId="478"/>
          <ac:picMkLst>
            <pc:docMk/>
            <pc:sldMk cId="606729123" sldId="1730"/>
            <ac:picMk id="1026" creationId="{5793C520-825A-3590-6F91-3C41951E8D1C}"/>
          </ac:picMkLst>
        </pc:picChg>
        <pc:cxnChg chg="add mod">
          <ac:chgData name="Nathália Demetrio" userId="73b6c4bd58836735" providerId="LiveId" clId="{C00AA7F5-0EC5-4656-84E5-B1513740F2F9}" dt="2022-10-14T01:34:57.176" v="17261" actId="164"/>
          <ac:cxnSpMkLst>
            <pc:docMk/>
            <pc:sldMk cId="606729123" sldId="1730"/>
            <ac:cxnSpMk id="34" creationId="{12D3E9F3-4EED-5324-0C16-E1F28FA32C23}"/>
          </ac:cxnSpMkLst>
        </pc:cxnChg>
        <pc:cxnChg chg="add mod">
          <ac:chgData name="Nathália Demetrio" userId="73b6c4bd58836735" providerId="LiveId" clId="{C00AA7F5-0EC5-4656-84E5-B1513740F2F9}" dt="2022-10-14T01:35:43.259" v="17273" actId="164"/>
          <ac:cxnSpMkLst>
            <pc:docMk/>
            <pc:sldMk cId="606729123" sldId="1730"/>
            <ac:cxnSpMk id="43" creationId="{251D0CFC-5C5E-59CE-18D0-26C89917755F}"/>
          </ac:cxnSpMkLst>
        </pc:cxnChg>
        <pc:cxnChg chg="add mod">
          <ac:chgData name="Nathália Demetrio" userId="73b6c4bd58836735" providerId="LiveId" clId="{C00AA7F5-0EC5-4656-84E5-B1513740F2F9}" dt="2022-10-14T01:36:05.166" v="17282" actId="164"/>
          <ac:cxnSpMkLst>
            <pc:docMk/>
            <pc:sldMk cId="606729123" sldId="1730"/>
            <ac:cxnSpMk id="46" creationId="{03B6C23F-4A9A-00F1-20F8-C2C03A9F859B}"/>
          </ac:cxnSpMkLst>
        </pc:cxnChg>
      </pc:sldChg>
      <pc:sldChg chg="addSp delSp modSp add mod ord">
        <pc:chgData name="Nathália Demetrio" userId="73b6c4bd58836735" providerId="LiveId" clId="{C00AA7F5-0EC5-4656-84E5-B1513740F2F9}" dt="2022-10-14T01:57:59.657" v="18178" actId="1076"/>
        <pc:sldMkLst>
          <pc:docMk/>
          <pc:sldMk cId="2646864134" sldId="1731"/>
        </pc:sldMkLst>
        <pc:spChg chg="mod">
          <ac:chgData name="Nathália Demetrio" userId="73b6c4bd58836735" providerId="LiveId" clId="{C00AA7F5-0EC5-4656-84E5-B1513740F2F9}" dt="2022-10-13T23:19:03.197" v="14199" actId="27636"/>
          <ac:spMkLst>
            <pc:docMk/>
            <pc:sldMk cId="2646864134" sldId="1731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1:57:45.637" v="18173" actId="1076"/>
          <ac:spMkLst>
            <pc:docMk/>
            <pc:sldMk cId="2646864134" sldId="1731"/>
            <ac:spMk id="4" creationId="{CF7EC323-A6EB-0B44-2E34-1588BB84ED17}"/>
          </ac:spMkLst>
        </pc:spChg>
        <pc:spChg chg="add del">
          <ac:chgData name="Nathália Demetrio" userId="73b6c4bd58836735" providerId="LiveId" clId="{C00AA7F5-0EC5-4656-84E5-B1513740F2F9}" dt="2022-10-13T23:20:57.581" v="14240" actId="22"/>
          <ac:spMkLst>
            <pc:docMk/>
            <pc:sldMk cId="2646864134" sldId="1731"/>
            <ac:spMk id="5" creationId="{DE2DC6E8-CA61-E7C1-C0BC-77969BAC253A}"/>
          </ac:spMkLst>
        </pc:spChg>
        <pc:picChg chg="del">
          <ac:chgData name="Nathália Demetrio" userId="73b6c4bd58836735" providerId="LiveId" clId="{C00AA7F5-0EC5-4656-84E5-B1513740F2F9}" dt="2022-10-13T23:19:20.824" v="14203" actId="478"/>
          <ac:picMkLst>
            <pc:docMk/>
            <pc:sldMk cId="2646864134" sldId="1731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57:57.549" v="18177" actId="478"/>
          <ac:picMkLst>
            <pc:docMk/>
            <pc:sldMk cId="2646864134" sldId="1731"/>
            <ac:picMk id="2050" creationId="{639633E4-76AC-654E-7FF2-59DAD0D30C9C}"/>
          </ac:picMkLst>
        </pc:picChg>
        <pc:picChg chg="add mod">
          <ac:chgData name="Nathália Demetrio" userId="73b6c4bd58836735" providerId="LiveId" clId="{C00AA7F5-0EC5-4656-84E5-B1513740F2F9}" dt="2022-10-14T01:57:59.657" v="18178" actId="1076"/>
          <ac:picMkLst>
            <pc:docMk/>
            <pc:sldMk cId="2646864134" sldId="1731"/>
            <ac:picMk id="2052" creationId="{29D5FF88-EA9D-F543-39AD-9AD35F50F34D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02:05:21.470" v="18409" actId="20577"/>
        <pc:sldMkLst>
          <pc:docMk/>
          <pc:sldMk cId="1997231204" sldId="1732"/>
        </pc:sldMkLst>
        <pc:spChg chg="mod">
          <ac:chgData name="Nathália Demetrio" userId="73b6c4bd58836735" providerId="LiveId" clId="{C00AA7F5-0EC5-4656-84E5-B1513740F2F9}" dt="2022-10-13T23:28:03.849" v="14380" actId="20577"/>
          <ac:spMkLst>
            <pc:docMk/>
            <pc:sldMk cId="1997231204" sldId="1732"/>
            <ac:spMk id="2" creationId="{00000000-0000-0000-0000-000000000000}"/>
          </ac:spMkLst>
        </pc:spChg>
        <pc:spChg chg="mod">
          <ac:chgData name="Nathália Demetrio" userId="73b6c4bd58836735" providerId="LiveId" clId="{C00AA7F5-0EC5-4656-84E5-B1513740F2F9}" dt="2022-10-14T02:05:21.470" v="18409" actId="20577"/>
          <ac:spMkLst>
            <pc:docMk/>
            <pc:sldMk cId="1997231204" sldId="1732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28:38.056" v="14382" actId="478"/>
          <ac:picMkLst>
            <pc:docMk/>
            <pc:sldMk cId="1997231204" sldId="1732"/>
            <ac:picMk id="1026" creationId="{5793C520-825A-3590-6F91-3C41951E8D1C}"/>
          </ac:picMkLst>
        </pc:picChg>
        <pc:picChg chg="add del mod">
          <ac:chgData name="Nathália Demetrio" userId="73b6c4bd58836735" providerId="LiveId" clId="{C00AA7F5-0EC5-4656-84E5-B1513740F2F9}" dt="2022-10-14T01:39:02.230" v="17564" actId="478"/>
          <ac:picMkLst>
            <pc:docMk/>
            <pc:sldMk cId="1997231204" sldId="1732"/>
            <ac:picMk id="3074" creationId="{93DAED18-0842-19F0-6CB9-798D39D6ED35}"/>
          </ac:picMkLst>
        </pc:picChg>
        <pc:picChg chg="add del mod">
          <ac:chgData name="Nathália Demetrio" userId="73b6c4bd58836735" providerId="LiveId" clId="{C00AA7F5-0EC5-4656-84E5-B1513740F2F9}" dt="2022-10-14T00:05:42.879" v="15886" actId="478"/>
          <ac:picMkLst>
            <pc:docMk/>
            <pc:sldMk cId="1997231204" sldId="1732"/>
            <ac:picMk id="3075" creationId="{76B12639-D7B1-47A1-EBCB-A51F1D66B77E}"/>
          </ac:picMkLst>
        </pc:picChg>
      </pc:sldChg>
      <pc:sldChg chg="addSp delSp modSp add modNotesTx">
        <pc:chgData name="Nathália Demetrio" userId="73b6c4bd58836735" providerId="LiveId" clId="{C00AA7F5-0EC5-4656-84E5-B1513740F2F9}" dt="2022-10-14T00:22:52.944" v="16777" actId="20577"/>
        <pc:sldMkLst>
          <pc:docMk/>
          <pc:sldMk cId="3950635713" sldId="1733"/>
        </pc:sldMkLst>
        <pc:spChg chg="mod">
          <ac:chgData name="Nathália Demetrio" userId="73b6c4bd58836735" providerId="LiveId" clId="{C00AA7F5-0EC5-4656-84E5-B1513740F2F9}" dt="2022-10-13T23:45:27.476" v="15093" actId="122"/>
          <ac:spMkLst>
            <pc:docMk/>
            <pc:sldMk cId="3950635713" sldId="1733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3T23:45:01.472" v="15074" actId="478"/>
          <ac:spMkLst>
            <pc:docMk/>
            <pc:sldMk cId="3950635713" sldId="1733"/>
            <ac:spMk id="4" creationId="{CF7EC323-A6EB-0B44-2E34-1588BB84ED17}"/>
          </ac:spMkLst>
        </pc:spChg>
        <pc:picChg chg="del">
          <ac:chgData name="Nathália Demetrio" userId="73b6c4bd58836735" providerId="LiveId" clId="{C00AA7F5-0EC5-4656-84E5-B1513740F2F9}" dt="2022-10-13T23:45:01.472" v="15074" actId="478"/>
          <ac:picMkLst>
            <pc:docMk/>
            <pc:sldMk cId="3950635713" sldId="1733"/>
            <ac:picMk id="3074" creationId="{93DAED18-0842-19F0-6CB9-798D39D6ED35}"/>
          </ac:picMkLst>
        </pc:picChg>
        <pc:picChg chg="del">
          <ac:chgData name="Nathália Demetrio" userId="73b6c4bd58836735" providerId="LiveId" clId="{C00AA7F5-0EC5-4656-84E5-B1513740F2F9}" dt="2022-10-13T23:45:03.111" v="15075" actId="478"/>
          <ac:picMkLst>
            <pc:docMk/>
            <pc:sldMk cId="3950635713" sldId="1733"/>
            <ac:picMk id="3075" creationId="{76B12639-D7B1-47A1-EBCB-A51F1D66B77E}"/>
          </ac:picMkLst>
        </pc:picChg>
        <pc:picChg chg="add mod">
          <ac:chgData name="Nathália Demetrio" userId="73b6c4bd58836735" providerId="LiveId" clId="{C00AA7F5-0EC5-4656-84E5-B1513740F2F9}" dt="2022-10-13T23:45:05.674" v="15077" actId="1076"/>
          <ac:picMkLst>
            <pc:docMk/>
            <pc:sldMk cId="3950635713" sldId="1733"/>
            <ac:picMk id="5122" creationId="{F8D60A8D-0DC9-DE16-45DD-DF476530CF4C}"/>
          </ac:picMkLst>
        </pc:picChg>
      </pc:sldChg>
      <pc:sldChg chg="addSp delSp modSp del mod">
        <pc:chgData name="Nathália Demetrio" userId="73b6c4bd58836735" providerId="LiveId" clId="{C00AA7F5-0EC5-4656-84E5-B1513740F2F9}" dt="2022-10-14T03:02:10.195" v="18600" actId="47"/>
        <pc:sldMkLst>
          <pc:docMk/>
          <pc:sldMk cId="2497442015" sldId="1734"/>
        </pc:sldMkLst>
        <pc:spChg chg="mod">
          <ac:chgData name="Nathália Demetrio" userId="73b6c4bd58836735" providerId="LiveId" clId="{C00AA7F5-0EC5-4656-84E5-B1513740F2F9}" dt="2022-10-14T02:52:31.997" v="18477" actId="20577"/>
          <ac:spMkLst>
            <pc:docMk/>
            <pc:sldMk cId="2497442015" sldId="1734"/>
            <ac:spMk id="2" creationId="{00000000-0000-0000-0000-000000000000}"/>
          </ac:spMkLst>
        </pc:sp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4" creationId="{6A4834E2-3146-C203-3453-724D8DE05B62}"/>
          </ac:picMkLst>
        </pc:picChg>
        <pc:picChg chg="add del mod">
          <ac:chgData name="Nathália Demetrio" userId="73b6c4bd58836735" providerId="LiveId" clId="{C00AA7F5-0EC5-4656-84E5-B1513740F2F9}" dt="2022-10-14T02:55:17.836" v="18489" actId="478"/>
          <ac:picMkLst>
            <pc:docMk/>
            <pc:sldMk cId="2497442015" sldId="1734"/>
            <ac:picMk id="6" creationId="{A1DDFCA3-47F7-BBB0-6086-FC8EDC1F1D45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7" creationId="{54B0B5CA-7287-BD26-316B-700DE60A313B}"/>
          </ac:picMkLst>
        </pc:picChg>
        <pc:picChg chg="add del mod">
          <ac:chgData name="Nathália Demetrio" userId="73b6c4bd58836735" providerId="LiveId" clId="{C00AA7F5-0EC5-4656-84E5-B1513740F2F9}" dt="2022-10-14T02:56:04.883" v="18509" actId="478"/>
          <ac:picMkLst>
            <pc:docMk/>
            <pc:sldMk cId="2497442015" sldId="1734"/>
            <ac:picMk id="8" creationId="{AD28977C-89B6-8B61-A18F-214A396DBF91}"/>
          </ac:picMkLst>
        </pc:picChg>
        <pc:picChg chg="add del mod">
          <ac:chgData name="Nathália Demetrio" userId="73b6c4bd58836735" providerId="LiveId" clId="{C00AA7F5-0EC5-4656-84E5-B1513740F2F9}" dt="2022-10-14T02:56:09.882" v="18511" actId="478"/>
          <ac:picMkLst>
            <pc:docMk/>
            <pc:sldMk cId="2497442015" sldId="1734"/>
            <ac:picMk id="9" creationId="{8930537E-CA4C-25BA-FE1F-7CD85C867732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0" creationId="{70F0B5F9-53B0-ADA2-D686-38C1FF52FA2E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1" creationId="{151CEEBD-2F39-FF17-A500-B34C70071FF5}"/>
          </ac:picMkLst>
        </pc:picChg>
        <pc:picChg chg="add mod">
          <ac:chgData name="Nathália Demetrio" userId="73b6c4bd58836735" providerId="LiveId" clId="{C00AA7F5-0EC5-4656-84E5-B1513740F2F9}" dt="2022-10-14T02:56:46.092" v="18555" actId="1035"/>
          <ac:picMkLst>
            <pc:docMk/>
            <pc:sldMk cId="2497442015" sldId="1734"/>
            <ac:picMk id="12" creationId="{A81DE0D7-9FEB-65D4-9BDD-179C3DC35783}"/>
          </ac:picMkLst>
        </pc:picChg>
        <pc:picChg chg="del">
          <ac:chgData name="Nathália Demetrio" userId="73b6c4bd58836735" providerId="LiveId" clId="{C00AA7F5-0EC5-4656-84E5-B1513740F2F9}" dt="2022-10-14T02:52:12.293" v="18454" actId="478"/>
          <ac:picMkLst>
            <pc:docMk/>
            <pc:sldMk cId="2497442015" sldId="1734"/>
            <ac:picMk id="1026" creationId="{E5862AD8-D4E0-F598-F188-C57EB7F5C8E9}"/>
          </ac:picMkLst>
        </pc:picChg>
        <pc:picChg chg="add del">
          <ac:chgData name="Nathália Demetrio" userId="73b6c4bd58836735" providerId="LiveId" clId="{C00AA7F5-0EC5-4656-84E5-B1513740F2F9}" dt="2022-10-14T02:58:15.172" v="18594" actId="478"/>
          <ac:picMkLst>
            <pc:docMk/>
            <pc:sldMk cId="2497442015" sldId="1734"/>
            <ac:picMk id="1028" creationId="{7F6B6CEF-75AF-5684-F5C1-22021F6A5F06}"/>
          </ac:picMkLst>
        </pc:picChg>
      </pc:sldChg>
      <pc:sldChg chg="modSp add del mod">
        <pc:chgData name="Nathália Demetrio" userId="73b6c4bd58836735" providerId="LiveId" clId="{C00AA7F5-0EC5-4656-84E5-B1513740F2F9}" dt="2022-10-14T02:51:26.495" v="18453"/>
        <pc:sldMkLst>
          <pc:docMk/>
          <pc:sldMk cId="3704956827" sldId="1734"/>
        </pc:sldMkLst>
        <pc:spChg chg="mod">
          <ac:chgData name="Nathália Demetrio" userId="73b6c4bd58836735" providerId="LiveId" clId="{C00AA7F5-0EC5-4656-84E5-B1513740F2F9}" dt="2022-10-14T02:51:26.495" v="18453"/>
          <ac:spMkLst>
            <pc:docMk/>
            <pc:sldMk cId="3704956827" sldId="1734"/>
            <ac:spMk id="2" creationId="{00000000-0000-0000-0000-000000000000}"/>
          </ac:spMkLst>
        </pc:spChg>
      </pc:sldChg>
      <pc:sldChg chg="addSp delSp modSp add ord">
        <pc:chgData name="Nathália Demetrio" userId="73b6c4bd58836735" providerId="LiveId" clId="{C00AA7F5-0EC5-4656-84E5-B1513740F2F9}" dt="2022-10-14T03:02:08.719" v="18599"/>
        <pc:sldMkLst>
          <pc:docMk/>
          <pc:sldMk cId="1253547341" sldId="1735"/>
        </pc:sldMkLst>
        <pc:picChg chg="add mod">
          <ac:chgData name="Nathália Demetrio" userId="73b6c4bd58836735" providerId="LiveId" clId="{C00AA7F5-0EC5-4656-84E5-B1513740F2F9}" dt="2022-10-14T02:58:28.248" v="18597" actId="1076"/>
          <ac:picMkLst>
            <pc:docMk/>
            <pc:sldMk cId="1253547341" sldId="1735"/>
            <ac:picMk id="3" creationId="{195FDBA6-AFBE-2D64-7F10-34CF1201047A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0" creationId="{70F0B5F9-53B0-ADA2-D686-38C1FF52FA2E}"/>
          </ac:picMkLst>
        </pc:picChg>
        <pc:picChg chg="del">
          <ac:chgData name="Nathália Demetrio" userId="73b6c4bd58836735" providerId="LiveId" clId="{C00AA7F5-0EC5-4656-84E5-B1513740F2F9}" dt="2022-10-14T02:57:34.420" v="18561" actId="478"/>
          <ac:picMkLst>
            <pc:docMk/>
            <pc:sldMk cId="1253547341" sldId="1735"/>
            <ac:picMk id="11" creationId="{151CEEBD-2F39-FF17-A500-B34C70071FF5}"/>
          </ac:picMkLst>
        </pc:picChg>
        <pc:picChg chg="del">
          <ac:chgData name="Nathália Demetrio" userId="73b6c4bd58836735" providerId="LiveId" clId="{C00AA7F5-0EC5-4656-84E5-B1513740F2F9}" dt="2022-10-14T02:57:37.724" v="18562" actId="478"/>
          <ac:picMkLst>
            <pc:docMk/>
            <pc:sldMk cId="1253547341" sldId="1735"/>
            <ac:picMk id="12" creationId="{A81DE0D7-9FEB-65D4-9BDD-179C3DC35783}"/>
          </ac:picMkLst>
        </pc:picChg>
        <pc:picChg chg="mod">
          <ac:chgData name="Nathália Demetrio" userId="73b6c4bd58836735" providerId="LiveId" clId="{C00AA7F5-0EC5-4656-84E5-B1513740F2F9}" dt="2022-10-14T02:58:07.873" v="18592" actId="1076"/>
          <ac:picMkLst>
            <pc:docMk/>
            <pc:sldMk cId="1253547341" sldId="1735"/>
            <ac:picMk id="1028" creationId="{7F6B6CEF-75AF-5684-F5C1-22021F6A5F06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6:20.328" v="23027" actId="47"/>
        <pc:sldMkLst>
          <pc:docMk/>
          <pc:sldMk cId="3043969271" sldId="1736"/>
        </pc:sldMkLst>
        <pc:spChg chg="mod">
          <ac:chgData name="Nathália Demetrio" userId="73b6c4bd58836735" providerId="LiveId" clId="{C00AA7F5-0EC5-4656-84E5-B1513740F2F9}" dt="2022-10-16T16:53:25.626" v="22564"/>
          <ac:spMkLst>
            <pc:docMk/>
            <pc:sldMk cId="3043969271" sldId="1736"/>
            <ac:spMk id="2" creationId="{00000000-0000-0000-0000-000000000000}"/>
          </ac:spMkLst>
        </pc:spChg>
        <pc:graphicFrameChg chg="del">
          <ac:chgData name="Nathália Demetrio" userId="73b6c4bd58836735" providerId="LiveId" clId="{C00AA7F5-0EC5-4656-84E5-B1513740F2F9}" dt="2022-10-14T03:13:03.196" v="18651" actId="478"/>
          <ac:graphicFrameMkLst>
            <pc:docMk/>
            <pc:sldMk cId="3043969271" sldId="1736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4T03:31:48.084" v="19141" actId="478"/>
          <ac:picMkLst>
            <pc:docMk/>
            <pc:sldMk cId="3043969271" sldId="1736"/>
            <ac:picMk id="3" creationId="{B97C8F35-B584-982B-F405-8ED8D9BE6D32}"/>
          </ac:picMkLst>
        </pc:picChg>
        <pc:picChg chg="add del mod">
          <ac:chgData name="Nathália Demetrio" userId="73b6c4bd58836735" providerId="LiveId" clId="{C00AA7F5-0EC5-4656-84E5-B1513740F2F9}" dt="2022-10-14T03:46:17.659" v="19502" actId="478"/>
          <ac:picMkLst>
            <pc:docMk/>
            <pc:sldMk cId="3043969271" sldId="1736"/>
            <ac:picMk id="4" creationId="{612859AD-A614-28F5-1588-3ECDB8605A2B}"/>
          </ac:picMkLst>
        </pc:picChg>
        <pc:picChg chg="add del mod">
          <ac:chgData name="Nathália Demetrio" userId="73b6c4bd58836735" providerId="LiveId" clId="{C00AA7F5-0EC5-4656-84E5-B1513740F2F9}" dt="2022-10-16T17:35:14.164" v="22969" actId="21"/>
          <ac:picMkLst>
            <pc:docMk/>
            <pc:sldMk cId="3043969271" sldId="1736"/>
            <ac:picMk id="5" creationId="{97BAC96C-A50B-5A8E-0C14-304C6F0A63CC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4T03:13:03.196" v="18651" actId="478"/>
          <ac:picMkLst>
            <pc:docMk/>
            <pc:sldMk cId="3043969271" sldId="1736"/>
            <ac:picMk id="26" creationId="{B45AFEEC-8768-47E7-92B0-96DCE3AC4A1B}"/>
          </ac:picMkLst>
        </pc:picChg>
      </pc:sldChg>
      <pc:sldChg chg="addSp delSp modSp add del mod">
        <pc:chgData name="Nathália Demetrio" userId="73b6c4bd58836735" providerId="LiveId" clId="{C00AA7F5-0EC5-4656-84E5-B1513740F2F9}" dt="2022-10-16T17:59:12.526" v="23198" actId="20577"/>
        <pc:sldMkLst>
          <pc:docMk/>
          <pc:sldMk cId="291681917" sldId="1737"/>
        </pc:sldMkLst>
        <pc:spChg chg="mod">
          <ac:chgData name="Nathália Demetrio" userId="73b6c4bd58836735" providerId="LiveId" clId="{C00AA7F5-0EC5-4656-84E5-B1513740F2F9}" dt="2022-10-16T17:59:12.526" v="23198" actId="20577"/>
          <ac:spMkLst>
            <pc:docMk/>
            <pc:sldMk cId="291681917" sldId="1737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6T17:25:08.411" v="22837" actId="478"/>
          <ac:spMkLst>
            <pc:docMk/>
            <pc:sldMk cId="291681917" sldId="1737"/>
            <ac:spMk id="4" creationId="{3764DD6E-2919-5D6A-77D8-217D955AC374}"/>
          </ac:spMkLst>
        </pc:spChg>
        <pc:spChg chg="add del mod">
          <ac:chgData name="Nathália Demetrio" userId="73b6c4bd58836735" providerId="LiveId" clId="{C00AA7F5-0EC5-4656-84E5-B1513740F2F9}" dt="2022-10-16T17:25:05.981" v="22836" actId="478"/>
          <ac:spMkLst>
            <pc:docMk/>
            <pc:sldMk cId="291681917" sldId="1737"/>
            <ac:spMk id="5" creationId="{7706479F-FD3D-ACCA-DAEC-21B187A65792}"/>
          </ac:spMkLst>
        </pc:spChg>
        <pc:spChg chg="add mod">
          <ac:chgData name="Nathália Demetrio" userId="73b6c4bd58836735" providerId="LiveId" clId="{C00AA7F5-0EC5-4656-84E5-B1513740F2F9}" dt="2022-10-16T17:58:02.929" v="23174" actId="14100"/>
          <ac:spMkLst>
            <pc:docMk/>
            <pc:sldMk cId="291681917" sldId="1737"/>
            <ac:spMk id="7" creationId="{6A058D1C-BD82-B480-FF2C-40B39FE953A0}"/>
          </ac:spMkLst>
        </pc:spChg>
        <pc:picChg chg="add mod">
          <ac:chgData name="Nathália Demetrio" userId="73b6c4bd58836735" providerId="LiveId" clId="{C00AA7F5-0EC5-4656-84E5-B1513740F2F9}" dt="2022-10-16T17:58:26.513" v="23190" actId="1076"/>
          <ac:picMkLst>
            <pc:docMk/>
            <pc:sldMk cId="291681917" sldId="1737"/>
            <ac:picMk id="3" creationId="{484A7740-DB49-42F5-5047-F3C411F3D045}"/>
          </ac:picMkLst>
        </pc:picChg>
        <pc:picChg chg="add mod">
          <ac:chgData name="Nathália Demetrio" userId="73b6c4bd58836735" providerId="LiveId" clId="{C00AA7F5-0EC5-4656-84E5-B1513740F2F9}" dt="2022-10-16T17:58:24.339" v="23189" actId="1076"/>
          <ac:picMkLst>
            <pc:docMk/>
            <pc:sldMk cId="291681917" sldId="1737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17:58:51.744" v="23191" actId="1076"/>
          <ac:picMkLst>
            <pc:docMk/>
            <pc:sldMk cId="291681917" sldId="1737"/>
            <ac:picMk id="8" creationId="{DB3FC60A-E16E-F6B7-2802-612BF0F06689}"/>
          </ac:picMkLst>
        </pc:picChg>
        <pc:picChg chg="add del mod">
          <ac:chgData name="Nathália Demetrio" userId="73b6c4bd58836735" providerId="LiveId" clId="{C00AA7F5-0EC5-4656-84E5-B1513740F2F9}" dt="2022-10-16T17:58:09.061" v="23177" actId="21"/>
          <ac:picMkLst>
            <pc:docMk/>
            <pc:sldMk cId="291681917" sldId="1737"/>
            <ac:picMk id="6146" creationId="{F8D72363-E030-2F86-9171-4B3250C22D48}"/>
          </ac:picMkLst>
        </pc:picChg>
      </pc:sldChg>
      <pc:sldChg chg="addSp delSp modSp add del mod modNotesTx">
        <pc:chgData name="Nathália Demetrio" userId="73b6c4bd58836735" providerId="LiveId" clId="{C00AA7F5-0EC5-4656-84E5-B1513740F2F9}" dt="2022-10-16T17:35:09.268" v="22967" actId="47"/>
        <pc:sldMkLst>
          <pc:docMk/>
          <pc:sldMk cId="3768764000" sldId="1738"/>
        </pc:sldMkLst>
        <pc:spChg chg="mod">
          <ac:chgData name="Nathália Demetrio" userId="73b6c4bd58836735" providerId="LiveId" clId="{C00AA7F5-0EC5-4656-84E5-B1513740F2F9}" dt="2022-10-14T03:44:13.212" v="19491" actId="6549"/>
          <ac:spMkLst>
            <pc:docMk/>
            <pc:sldMk cId="3768764000" sldId="1738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2:24.303" v="22930" actId="21"/>
          <ac:spMkLst>
            <pc:docMk/>
            <pc:sldMk cId="3768764000" sldId="1738"/>
            <ac:spMk id="4" creationId="{2CF397F8-3E85-166B-09B3-FD824AB2FB0C}"/>
          </ac:spMkLst>
        </pc:spChg>
        <pc:spChg chg="add mod">
          <ac:chgData name="Nathália Demetrio" userId="73b6c4bd58836735" providerId="LiveId" clId="{C00AA7F5-0EC5-4656-84E5-B1513740F2F9}" dt="2022-10-16T17:32:31.315" v="22933" actId="1076"/>
          <ac:spMkLst>
            <pc:docMk/>
            <pc:sldMk cId="3768764000" sldId="1738"/>
            <ac:spMk id="5" creationId="{4D1567E2-6E0D-03B8-6DA6-01D245B4C14A}"/>
          </ac:spMkLst>
        </pc:spChg>
        <pc:picChg chg="add del mod">
          <ac:chgData name="Nathália Demetrio" userId="73b6c4bd58836735" providerId="LiveId" clId="{C00AA7F5-0EC5-4656-84E5-B1513740F2F9}" dt="2022-10-16T17:27:17.640" v="22882" actId="21"/>
          <ac:picMkLst>
            <pc:docMk/>
            <pc:sldMk cId="3768764000" sldId="1738"/>
            <ac:picMk id="3" creationId="{EA93A1DF-CABC-D995-E4E5-0D3A379C1181}"/>
          </ac:picMkLst>
        </pc:picChg>
      </pc:sldChg>
      <pc:sldChg chg="addSp delSp modSp add del mod ord">
        <pc:chgData name="Nathália Demetrio" userId="73b6c4bd58836735" providerId="LiveId" clId="{C00AA7F5-0EC5-4656-84E5-B1513740F2F9}" dt="2022-10-16T17:36:35.843" v="23030" actId="2696"/>
        <pc:sldMkLst>
          <pc:docMk/>
          <pc:sldMk cId="1601621178" sldId="1739"/>
        </pc:sldMkLst>
        <pc:spChg chg="mod">
          <ac:chgData name="Nathália Demetrio" userId="73b6c4bd58836735" providerId="LiveId" clId="{C00AA7F5-0EC5-4656-84E5-B1513740F2F9}" dt="2022-10-14T03:42:37.364" v="19465" actId="20577"/>
          <ac:spMkLst>
            <pc:docMk/>
            <pc:sldMk cId="1601621178" sldId="1739"/>
            <ac:spMk id="2" creationId="{00000000-0000-0000-0000-000000000000}"/>
          </ac:spMkLst>
        </pc:spChg>
        <pc:grpChg chg="add mod">
          <ac:chgData name="Nathália Demetrio" userId="73b6c4bd58836735" providerId="LiveId" clId="{C00AA7F5-0EC5-4656-84E5-B1513740F2F9}" dt="2022-10-14T03:15:40.789" v="18740" actId="1037"/>
          <ac:grpSpMkLst>
            <pc:docMk/>
            <pc:sldMk cId="1601621178" sldId="1739"/>
            <ac:grpSpMk id="3" creationId="{FBE07406-86DA-B46B-2457-FB6A6BC9A73F}"/>
          </ac:grpSpMkLst>
        </pc:grpChg>
        <pc:picChg chg="add mod">
          <ac:chgData name="Nathália Demetrio" userId="73b6c4bd58836735" providerId="LiveId" clId="{C00AA7F5-0EC5-4656-84E5-B1513740F2F9}" dt="2022-10-14T03:15:38.476" v="18739" actId="1035"/>
          <ac:picMkLst>
            <pc:docMk/>
            <pc:sldMk cId="1601621178" sldId="1739"/>
            <ac:picMk id="4" creationId="{7A341090-1EAC-39A9-7373-2C7A4E58756E}"/>
          </ac:picMkLst>
        </pc:picChg>
        <pc:picChg chg="del">
          <ac:chgData name="Nathália Demetrio" userId="73b6c4bd58836735" providerId="LiveId" clId="{C00AA7F5-0EC5-4656-84E5-B1513740F2F9}" dt="2022-10-14T03:14:00.620" v="18693" actId="478"/>
          <ac:picMkLst>
            <pc:docMk/>
            <pc:sldMk cId="1601621178" sldId="1739"/>
            <ac:picMk id="5" creationId="{7CA3D2E1-84AD-8050-83BF-45BDF597F535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7" creationId="{7F2D1517-0CD2-FD42-672D-2A7F6ADFD844}"/>
          </ac:picMkLst>
        </pc:picChg>
        <pc:picChg chg="mod">
          <ac:chgData name="Nathália Demetrio" userId="73b6c4bd58836735" providerId="LiveId" clId="{C00AA7F5-0EC5-4656-84E5-B1513740F2F9}" dt="2022-10-14T03:15:19.777" v="18734" actId="164"/>
          <ac:picMkLst>
            <pc:docMk/>
            <pc:sldMk cId="1601621178" sldId="1739"/>
            <ac:picMk id="9" creationId="{6433B7AE-623A-D96F-9871-DF6A5FA8959B}"/>
          </ac:picMkLst>
        </pc:picChg>
      </pc:sldChg>
      <pc:sldChg chg="add del">
        <pc:chgData name="Nathália Demetrio" userId="73b6c4bd58836735" providerId="LiveId" clId="{C00AA7F5-0EC5-4656-84E5-B1513740F2F9}" dt="2022-10-16T17:36:40.387" v="23032"/>
        <pc:sldMkLst>
          <pc:docMk/>
          <pc:sldMk cId="3251243016" sldId="1739"/>
        </pc:sldMkLst>
      </pc:sldChg>
      <pc:sldChg chg="addSp delSp modSp add mod ord modNotesTx">
        <pc:chgData name="Nathália Demetrio" userId="73b6c4bd58836735" providerId="LiveId" clId="{C00AA7F5-0EC5-4656-84E5-B1513740F2F9}" dt="2022-10-16T17:37:32.386" v="23034" actId="20577"/>
        <pc:sldMkLst>
          <pc:docMk/>
          <pc:sldMk cId="427142566" sldId="1740"/>
        </pc:sldMkLst>
        <pc:spChg chg="mod">
          <ac:chgData name="Nathália Demetrio" userId="73b6c4bd58836735" providerId="LiveId" clId="{C00AA7F5-0EC5-4656-84E5-B1513740F2F9}" dt="2022-10-14T03:21:04.629" v="18882" actId="6549"/>
          <ac:spMkLst>
            <pc:docMk/>
            <pc:sldMk cId="427142566" sldId="174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7:37:32.386" v="23034" actId="20577"/>
          <ac:spMkLst>
            <pc:docMk/>
            <pc:sldMk cId="427142566" sldId="1740"/>
            <ac:spMk id="5" creationId="{84A40BB5-68B5-45E2-EB2A-3F0A6227A8E7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29" creationId="{3652A24E-7A35-27F1-A2F6-6B0363DC1C32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0" creationId="{AA77FF90-E8D4-DA64-5929-EB54AB9ECF4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1" creationId="{B2B1EC51-9CD4-29B1-ABE7-81E7C0DBE11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2" creationId="{E40E2FC9-24E7-968D-01FE-4C2915CBD57C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3" creationId="{88825321-F63A-F378-B96C-B5E83FC936C5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4" creationId="{6DF878E4-FF62-0039-54E5-7D260C700B26}"/>
          </ac:spMkLst>
        </pc:spChg>
        <pc:spChg chg="del">
          <ac:chgData name="Nathália Demetrio" userId="73b6c4bd58836735" providerId="LiveId" clId="{C00AA7F5-0EC5-4656-84E5-B1513740F2F9}" dt="2022-10-14T03:20:02.190" v="18820" actId="478"/>
          <ac:spMkLst>
            <pc:docMk/>
            <pc:sldMk cId="427142566" sldId="1740"/>
            <ac:spMk id="35" creationId="{8ED9331D-64DA-0C89-F733-93A5492B08F5}"/>
          </ac:spMkLst>
        </pc:spChg>
        <pc:picChg chg="add del mod">
          <ac:chgData name="Nathália Demetrio" userId="73b6c4bd58836735" providerId="LiveId" clId="{C00AA7F5-0EC5-4656-84E5-B1513740F2F9}" dt="2022-10-14T03:34:40.924" v="19150" actId="478"/>
          <ac:picMkLst>
            <pc:docMk/>
            <pc:sldMk cId="427142566" sldId="1740"/>
            <ac:picMk id="3" creationId="{21B01E8A-C720-A8AD-2797-85C5AB41FDA2}"/>
          </ac:picMkLst>
        </pc:picChg>
        <pc:picChg chg="add del mod">
          <ac:chgData name="Nathália Demetrio" userId="73b6c4bd58836735" providerId="LiveId" clId="{C00AA7F5-0EC5-4656-84E5-B1513740F2F9}" dt="2022-10-14T03:35:26.059" v="19196" actId="478"/>
          <ac:picMkLst>
            <pc:docMk/>
            <pc:sldMk cId="427142566" sldId="1740"/>
            <ac:picMk id="4" creationId="{988670A5-AF03-6529-6983-2077EEC0348D}"/>
          </ac:picMkLst>
        </pc:picChg>
        <pc:picChg chg="add mod">
          <ac:chgData name="Nathália Demetrio" userId="73b6c4bd58836735" providerId="LiveId" clId="{C00AA7F5-0EC5-4656-84E5-B1513740F2F9}" dt="2022-10-14T03:35:28.798" v="19197" actId="1076"/>
          <ac:picMkLst>
            <pc:docMk/>
            <pc:sldMk cId="427142566" sldId="1740"/>
            <ac:picMk id="6" creationId="{CCF0B839-AFB7-C43E-08B3-CADD3E9BF3D4}"/>
          </ac:picMkLst>
        </pc:picChg>
        <pc:picChg chg="del">
          <ac:chgData name="Nathália Demetrio" userId="73b6c4bd58836735" providerId="LiveId" clId="{C00AA7F5-0EC5-4656-84E5-B1513740F2F9}" dt="2022-10-14T03:20:02.190" v="18820" actId="478"/>
          <ac:picMkLst>
            <pc:docMk/>
            <pc:sldMk cId="427142566" sldId="1740"/>
            <ac:picMk id="27" creationId="{EE63391D-5839-95E0-9940-627CB6C460B9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27:21.481" v="23621" actId="20577"/>
        <pc:sldMkLst>
          <pc:docMk/>
          <pc:sldMk cId="2090803701" sldId="1741"/>
        </pc:sldMkLst>
        <pc:spChg chg="mod">
          <ac:chgData name="Nathália Demetrio" userId="73b6c4bd58836735" providerId="LiveId" clId="{C00AA7F5-0EC5-4656-84E5-B1513740F2F9}" dt="2022-10-16T16:53:21.119" v="22562" actId="20577"/>
          <ac:spMkLst>
            <pc:docMk/>
            <pc:sldMk cId="2090803701" sldId="1741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6:51:34.748" v="22464" actId="478"/>
          <ac:spMkLst>
            <pc:docMk/>
            <pc:sldMk cId="2090803701" sldId="1741"/>
            <ac:spMk id="4" creationId="{A07D414B-A671-7CBC-E1D4-C7CEE8D08327}"/>
          </ac:spMkLst>
        </pc:spChg>
        <pc:spChg chg="add del mod">
          <ac:chgData name="Nathália Demetrio" userId="73b6c4bd58836735" providerId="LiveId" clId="{C00AA7F5-0EC5-4656-84E5-B1513740F2F9}" dt="2022-10-14T03:29:33.891" v="19124" actId="478"/>
          <ac:spMkLst>
            <pc:docMk/>
            <pc:sldMk cId="2090803701" sldId="1741"/>
            <ac:spMk id="5" creationId="{9C8582EC-A184-B778-7B1E-51D171DFA3BB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8" creationId="{0F885DBE-E21D-D93F-F844-87E46B9BA274}"/>
          </ac:spMkLst>
        </pc:spChg>
        <pc:spChg chg="mod">
          <ac:chgData name="Nathália Demetrio" userId="73b6c4bd58836735" providerId="LiveId" clId="{C00AA7F5-0EC5-4656-84E5-B1513740F2F9}" dt="2022-10-16T17:57:16.269" v="23164" actId="1076"/>
          <ac:spMkLst>
            <pc:docMk/>
            <pc:sldMk cId="2090803701" sldId="1741"/>
            <ac:spMk id="10" creationId="{A3823250-94CE-9B7D-7A38-51651A104F05}"/>
          </ac:spMkLst>
        </pc:spChg>
        <pc:spChg chg="add mod">
          <ac:chgData name="Nathália Demetrio" userId="73b6c4bd58836735" providerId="LiveId" clId="{C00AA7F5-0EC5-4656-84E5-B1513740F2F9}" dt="2022-10-16T20:27:21.481" v="23621" actId="20577"/>
          <ac:spMkLst>
            <pc:docMk/>
            <pc:sldMk cId="2090803701" sldId="1741"/>
            <ac:spMk id="11" creationId="{611483F6-2336-8284-3C26-4FF2685C958B}"/>
          </ac:spMkLst>
        </pc:spChg>
        <pc:grpChg chg="add 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6" creationId="{E736013B-72D2-D8AF-2E49-E952D8F1A0D6}"/>
          </ac:grpSpMkLst>
        </pc:grpChg>
        <pc:grpChg chg="mod">
          <ac:chgData name="Nathália Demetrio" userId="73b6c4bd58836735" providerId="LiveId" clId="{C00AA7F5-0EC5-4656-84E5-B1513740F2F9}" dt="2022-10-16T17:57:16.269" v="23164" actId="1076"/>
          <ac:grpSpMkLst>
            <pc:docMk/>
            <pc:sldMk cId="2090803701" sldId="1741"/>
            <ac:grpSpMk id="7" creationId="{801EB683-BDF5-0C91-E6A1-6C6C9639DA30}"/>
          </ac:grpSpMkLst>
        </pc:grpChg>
        <pc:picChg chg="del">
          <ac:chgData name="Nathália Demetrio" userId="73b6c4bd58836735" providerId="LiveId" clId="{C00AA7F5-0EC5-4656-84E5-B1513740F2F9}" dt="2022-10-14T03:28:40.292" v="19112" actId="478"/>
          <ac:picMkLst>
            <pc:docMk/>
            <pc:sldMk cId="2090803701" sldId="1741"/>
            <ac:picMk id="3" creationId="{B97C8F35-B584-982B-F405-8ED8D9BE6D32}"/>
          </ac:picMkLst>
        </pc:picChg>
        <pc:picChg chg="add mod">
          <ac:chgData name="Nathália Demetrio" userId="73b6c4bd58836735" providerId="LiveId" clId="{C00AA7F5-0EC5-4656-84E5-B1513740F2F9}" dt="2022-10-16T17:57:17.925" v="23165" actId="1076"/>
          <ac:picMkLst>
            <pc:docMk/>
            <pc:sldMk cId="2090803701" sldId="1741"/>
            <ac:picMk id="5" creationId="{03C4A9E6-843A-E0D9-1D6B-FFA1D9341887}"/>
          </ac:picMkLst>
        </pc:picChg>
        <pc:picChg chg="mod">
          <ac:chgData name="Nathália Demetrio" userId="73b6c4bd58836735" providerId="LiveId" clId="{C00AA7F5-0EC5-4656-84E5-B1513740F2F9}" dt="2022-10-16T17:57:16.269" v="23164" actId="1076"/>
          <ac:picMkLst>
            <pc:docMk/>
            <pc:sldMk cId="2090803701" sldId="1741"/>
            <ac:picMk id="9" creationId="{BC0F18C0-92D3-81D5-3BED-638DE24CA05F}"/>
          </ac:picMkLst>
        </pc:picChg>
      </pc:sldChg>
      <pc:sldChg chg="addSp delSp modSp add mod">
        <pc:chgData name="Nathália Demetrio" userId="73b6c4bd58836735" providerId="LiveId" clId="{C00AA7F5-0EC5-4656-84E5-B1513740F2F9}" dt="2022-10-14T03:32:53.152" v="19149"/>
        <pc:sldMkLst>
          <pc:docMk/>
          <pc:sldMk cId="4135890290" sldId="1742"/>
        </pc:sldMkLst>
        <pc:picChg chg="del">
          <ac:chgData name="Nathália Demetrio" userId="73b6c4bd58836735" providerId="LiveId" clId="{C00AA7F5-0EC5-4656-84E5-B1513740F2F9}" dt="2022-10-14T03:32:47.780" v="19148" actId="478"/>
          <ac:picMkLst>
            <pc:docMk/>
            <pc:sldMk cId="4135890290" sldId="1742"/>
            <ac:picMk id="3" creationId="{48E6FA12-D084-851C-7F18-70DBF6AD5381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4" creationId="{6DE2F306-EE7B-02B4-996D-60013D8270E9}"/>
          </ac:picMkLst>
        </pc:picChg>
        <pc:picChg chg="add mod">
          <ac:chgData name="Nathália Demetrio" userId="73b6c4bd58836735" providerId="LiveId" clId="{C00AA7F5-0EC5-4656-84E5-B1513740F2F9}" dt="2022-10-14T03:32:53.152" v="19149"/>
          <ac:picMkLst>
            <pc:docMk/>
            <pc:sldMk cId="4135890290" sldId="1742"/>
            <ac:picMk id="5" creationId="{CCEC6624-BF44-5EC5-560D-09FB8D25A3C9}"/>
          </ac:picMkLst>
        </pc:picChg>
      </pc:sldChg>
      <pc:sldChg chg="delSp add del">
        <pc:chgData name="Nathália Demetrio" userId="73b6c4bd58836735" providerId="LiveId" clId="{C00AA7F5-0EC5-4656-84E5-B1513740F2F9}" dt="2022-10-16T17:32:33.285" v="22934" actId="47"/>
        <pc:sldMkLst>
          <pc:docMk/>
          <pc:sldMk cId="393604566" sldId="1743"/>
        </pc:sldMkLst>
        <pc:spChg chg="del">
          <ac:chgData name="Nathália Demetrio" userId="73b6c4bd58836735" providerId="LiveId" clId="{C00AA7F5-0EC5-4656-84E5-B1513740F2F9}" dt="2022-10-14T03:44:18.011" v="19493" actId="478"/>
          <ac:spMkLst>
            <pc:docMk/>
            <pc:sldMk cId="393604566" sldId="1743"/>
            <ac:spMk id="4" creationId="{2CF397F8-3E85-166B-09B3-FD824AB2FB0C}"/>
          </ac:spMkLst>
        </pc:spChg>
        <pc:picChg chg="del">
          <ac:chgData name="Nathália Demetrio" userId="73b6c4bd58836735" providerId="LiveId" clId="{C00AA7F5-0EC5-4656-84E5-B1513740F2F9}" dt="2022-10-14T03:44:18.011" v="19493" actId="478"/>
          <ac:picMkLst>
            <pc:docMk/>
            <pc:sldMk cId="393604566" sldId="1743"/>
            <ac:picMk id="3" creationId="{EA93A1DF-CABC-D995-E4E5-0D3A379C1181}"/>
          </ac:picMkLst>
        </pc:picChg>
      </pc:sldChg>
      <pc:sldChg chg="add del">
        <pc:chgData name="Nathália Demetrio" userId="73b6c4bd58836735" providerId="LiveId" clId="{C00AA7F5-0EC5-4656-84E5-B1513740F2F9}" dt="2022-10-14T03:44:10.076" v="19488"/>
        <pc:sldMkLst>
          <pc:docMk/>
          <pc:sldMk cId="986151882" sldId="1743"/>
        </pc:sldMkLst>
      </pc:sldChg>
      <pc:sldChg chg="addSp delSp modSp add mod modNotesTx">
        <pc:chgData name="Nathália Demetrio" userId="73b6c4bd58836735" providerId="LiveId" clId="{C00AA7F5-0EC5-4656-84E5-B1513740F2F9}" dt="2022-10-16T23:35:55.924" v="23871" actId="1076"/>
        <pc:sldMkLst>
          <pc:docMk/>
          <pc:sldMk cId="1502310955" sldId="1744"/>
        </pc:sldMkLst>
        <pc:spChg chg="mod">
          <ac:chgData name="Nathália Demetrio" userId="73b6c4bd58836735" providerId="LiveId" clId="{C00AA7F5-0EC5-4656-84E5-B1513740F2F9}" dt="2022-10-16T17:25:55.089" v="22857"/>
          <ac:spMkLst>
            <pc:docMk/>
            <pc:sldMk cId="1502310955" sldId="174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23:35:55.924" v="23871" actId="1076"/>
          <ac:spMkLst>
            <pc:docMk/>
            <pc:sldMk cId="1502310955" sldId="1744"/>
            <ac:spMk id="3" creationId="{205B5CF4-8D00-6D65-0173-5ABEF547A9C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4" creationId="{3764DD6E-2919-5D6A-77D8-217D955AC374}"/>
          </ac:spMkLst>
        </pc:spChg>
        <pc:spChg chg="del">
          <ac:chgData name="Nathália Demetrio" userId="73b6c4bd58836735" providerId="LiveId" clId="{C00AA7F5-0EC5-4656-84E5-B1513740F2F9}" dt="2022-10-14T03:46:08.573" v="19501" actId="478"/>
          <ac:spMkLst>
            <pc:docMk/>
            <pc:sldMk cId="1502310955" sldId="1744"/>
            <ac:spMk id="5" creationId="{7706479F-FD3D-ACCA-DAEC-21B187A65792}"/>
          </ac:spMkLst>
        </pc:spChg>
        <pc:spChg chg="add del mod">
          <ac:chgData name="Nathália Demetrio" userId="73b6c4bd58836735" providerId="LiveId" clId="{C00AA7F5-0EC5-4656-84E5-B1513740F2F9}" dt="2022-10-16T17:27:08.062" v="22878" actId="478"/>
          <ac:spMkLst>
            <pc:docMk/>
            <pc:sldMk cId="1502310955" sldId="1744"/>
            <ac:spMk id="9" creationId="{87E36202-DDCC-E4C7-4868-C0DD2B1D33FD}"/>
          </ac:spMkLst>
        </pc:sp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3" creationId="{484A7740-DB49-42F5-5047-F3C411F3D045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4" creationId="{84AFEF6E-2EDA-CC96-7964-76CB87B12537}"/>
          </ac:picMkLst>
        </pc:picChg>
        <pc:picChg chg="add del mod">
          <ac:chgData name="Nathália Demetrio" userId="73b6c4bd58836735" providerId="LiveId" clId="{C00AA7F5-0EC5-4656-84E5-B1513740F2F9}" dt="2022-10-16T23:35:44.583" v="23866" actId="478"/>
          <ac:picMkLst>
            <pc:docMk/>
            <pc:sldMk cId="1502310955" sldId="1744"/>
            <ac:picMk id="5" creationId="{333189C4-9CE6-3727-BD9B-27CB7D649E71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5" creationId="{5462EB90-C00D-5EAF-390B-6449BAF3F6FA}"/>
          </ac:picMkLst>
        </pc:picChg>
        <pc:picChg chg="add del mod">
          <ac:chgData name="Nathália Demetrio" userId="73b6c4bd58836735" providerId="LiveId" clId="{C00AA7F5-0EC5-4656-84E5-B1513740F2F9}" dt="2022-10-16T17:58:18.505" v="23187" actId="21"/>
          <ac:picMkLst>
            <pc:docMk/>
            <pc:sldMk cId="1502310955" sldId="1744"/>
            <ac:picMk id="6" creationId="{1FDF390A-2371-5DA4-0B09-A344240E8A4A}"/>
          </ac:picMkLst>
        </pc:picChg>
        <pc:picChg chg="del">
          <ac:chgData name="Nathália Demetrio" userId="73b6c4bd58836735" providerId="LiveId" clId="{C00AA7F5-0EC5-4656-84E5-B1513740F2F9}" dt="2022-10-14T03:46:08.573" v="19501" actId="478"/>
          <ac:picMkLst>
            <pc:docMk/>
            <pc:sldMk cId="1502310955" sldId="1744"/>
            <ac:picMk id="6" creationId="{35A58E7E-F04F-67C8-820F-44CBBC0024BA}"/>
          </ac:picMkLst>
        </pc:picChg>
        <pc:picChg chg="add mod">
          <ac:chgData name="Nathália Demetrio" userId="73b6c4bd58836735" providerId="LiveId" clId="{C00AA7F5-0EC5-4656-84E5-B1513740F2F9}" dt="2022-10-16T23:35:50.802" v="23870" actId="1076"/>
          <ac:picMkLst>
            <pc:docMk/>
            <pc:sldMk cId="1502310955" sldId="1744"/>
            <ac:picMk id="7" creationId="{1CFC1228-BFDF-7675-87FE-A22DA17ED8FA}"/>
          </ac:picMkLst>
        </pc:picChg>
        <pc:picChg chg="add del mod">
          <ac:chgData name="Nathália Demetrio" userId="73b6c4bd58836735" providerId="LiveId" clId="{C00AA7F5-0EC5-4656-84E5-B1513740F2F9}" dt="2022-10-16T17:26:45.453" v="22874" actId="478"/>
          <ac:picMkLst>
            <pc:docMk/>
            <pc:sldMk cId="1502310955" sldId="1744"/>
            <ac:picMk id="7" creationId="{6431AB2B-F95C-1F7A-B485-17AEA6DCD7CD}"/>
          </ac:picMkLst>
        </pc:picChg>
        <pc:picChg chg="add mod modCrop">
          <ac:chgData name="Nathália Demetrio" userId="73b6c4bd58836735" providerId="LiveId" clId="{C00AA7F5-0EC5-4656-84E5-B1513740F2F9}" dt="2022-10-16T23:34:58.215" v="23864" actId="1076"/>
          <ac:picMkLst>
            <pc:docMk/>
            <pc:sldMk cId="1502310955" sldId="1744"/>
            <ac:picMk id="8" creationId="{744C4784-0018-0FDC-A950-6A5C14951036}"/>
          </ac:picMkLst>
        </pc:picChg>
        <pc:picChg chg="add mod modCrop">
          <ac:chgData name="Nathália Demetrio" userId="73b6c4bd58836735" providerId="LiveId" clId="{C00AA7F5-0EC5-4656-84E5-B1513740F2F9}" dt="2022-10-16T23:34:55.986" v="23863" actId="1076"/>
          <ac:picMkLst>
            <pc:docMk/>
            <pc:sldMk cId="1502310955" sldId="1744"/>
            <ac:picMk id="10" creationId="{8EBE584E-4676-98D0-5B72-F4CE3E99C219}"/>
          </ac:picMkLst>
        </pc:picChg>
        <pc:picChg chg="add del mod">
          <ac:chgData name="Nathália Demetrio" userId="73b6c4bd58836735" providerId="LiveId" clId="{C00AA7F5-0EC5-4656-84E5-B1513740F2F9}" dt="2022-10-16T17:26:33.677" v="22869" actId="478"/>
          <ac:picMkLst>
            <pc:docMk/>
            <pc:sldMk cId="1502310955" sldId="1744"/>
            <ac:picMk id="11" creationId="{2DFBB5EA-0331-F849-48FD-F8F461C1D3D6}"/>
          </ac:picMkLst>
        </pc:picChg>
        <pc:picChg chg="add del mod">
          <ac:chgData name="Nathália Demetrio" userId="73b6c4bd58836735" providerId="LiveId" clId="{C00AA7F5-0EC5-4656-84E5-B1513740F2F9}" dt="2022-10-16T17:33:13.505" v="22937" actId="478"/>
          <ac:picMkLst>
            <pc:docMk/>
            <pc:sldMk cId="1502310955" sldId="1744"/>
            <ac:picMk id="3074" creationId="{4DF325F1-870A-DE58-7FF2-BC1C5827273D}"/>
          </ac:picMkLst>
        </pc:picChg>
        <pc:picChg chg="add mod">
          <ac:chgData name="Nathália Demetrio" userId="73b6c4bd58836735" providerId="LiveId" clId="{C00AA7F5-0EC5-4656-84E5-B1513740F2F9}" dt="2022-10-16T23:35:10.052" v="23865" actId="1076"/>
          <ac:picMkLst>
            <pc:docMk/>
            <pc:sldMk cId="1502310955" sldId="1744"/>
            <ac:picMk id="3076" creationId="{4376A300-DF25-6670-A7DD-CB41A0DAC286}"/>
          </ac:picMkLst>
        </pc:picChg>
      </pc:sldChg>
      <pc:sldChg chg="addSp delSp modSp mod">
        <pc:chgData name="Nathália Demetrio" userId="73b6c4bd58836735" providerId="LiveId" clId="{C00AA7F5-0EC5-4656-84E5-B1513740F2F9}" dt="2022-10-14T04:12:23.779" v="19604" actId="1076"/>
        <pc:sldMkLst>
          <pc:docMk/>
          <pc:sldMk cId="3100361323" sldId="1745"/>
        </pc:sldMkLst>
        <pc:spChg chg="mod">
          <ac:chgData name="Nathália Demetrio" userId="73b6c4bd58836735" providerId="LiveId" clId="{C00AA7F5-0EC5-4656-84E5-B1513740F2F9}" dt="2022-10-14T03:50:35.518" v="19519" actId="6549"/>
          <ac:spMkLst>
            <pc:docMk/>
            <pc:sldMk cId="3100361323" sldId="1745"/>
            <ac:spMk id="3" creationId="{A1D0AA3C-3EEE-800A-6067-00F21D9C8942}"/>
          </ac:spMkLst>
        </pc:spChg>
        <pc:picChg chg="add del">
          <ac:chgData name="Nathália Demetrio" userId="73b6c4bd58836735" providerId="LiveId" clId="{C00AA7F5-0EC5-4656-84E5-B1513740F2F9}" dt="2022-10-14T03:49:58.818" v="19515" actId="478"/>
          <ac:picMkLst>
            <pc:docMk/>
            <pc:sldMk cId="3100361323" sldId="1745"/>
            <ac:picMk id="2" creationId="{69FE127C-F4CE-864A-72CD-BF2E924592E1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6" creationId="{E352EBA0-A724-63E0-7052-50F8F7D704E5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28" creationId="{57FC899A-F821-9D54-1075-259BACCCAA8B}"/>
          </ac:picMkLst>
        </pc:picChg>
        <pc:picChg chg="add mod">
          <ac:chgData name="Nathália Demetrio" userId="73b6c4bd58836735" providerId="LiveId" clId="{C00AA7F5-0EC5-4656-84E5-B1513740F2F9}" dt="2022-10-14T04:12:23.779" v="19604" actId="1076"/>
          <ac:picMkLst>
            <pc:docMk/>
            <pc:sldMk cId="3100361323" sldId="1745"/>
            <ac:picMk id="1030" creationId="{1A5B050D-A2D3-B3A7-D027-77FC1EBF9484}"/>
          </ac:picMkLst>
        </pc:picChg>
        <pc:picChg chg="del">
          <ac:chgData name="Nathália Demetrio" userId="73b6c4bd58836735" providerId="LiveId" clId="{C00AA7F5-0EC5-4656-84E5-B1513740F2F9}" dt="2022-10-14T04:11:32.250" v="19594" actId="478"/>
          <ac:picMkLst>
            <pc:docMk/>
            <pc:sldMk cId="3100361323" sldId="1745"/>
            <ac:picMk id="2050" creationId="{0296BEFE-390F-08F6-6855-7C4EA552A9A9}"/>
          </ac:picMkLst>
        </pc:picChg>
      </pc:sldChg>
      <pc:sldChg chg="addSp delSp modSp modAnim">
        <pc:chgData name="Nathália Demetrio" userId="73b6c4bd58836735" providerId="LiveId" clId="{C00AA7F5-0EC5-4656-84E5-B1513740F2F9}" dt="2022-10-14T04:35:05.985" v="19616" actId="1076"/>
        <pc:sldMkLst>
          <pc:docMk/>
          <pc:sldMk cId="2855663447" sldId="1746"/>
        </pc:sldMkLst>
        <pc:spChg chg="mod">
          <ac:chgData name="Nathália Demetrio" userId="73b6c4bd58836735" providerId="LiveId" clId="{C00AA7F5-0EC5-4656-84E5-B1513740F2F9}" dt="2022-10-14T04:34:38.613" v="19608"/>
          <ac:spMkLst>
            <pc:docMk/>
            <pc:sldMk cId="2855663447" sldId="1746"/>
            <ac:spMk id="33" creationId="{DF856A74-6DDA-C2BE-FD8E-A9E2733C39CE}"/>
          </ac:spMkLst>
        </pc:spChg>
        <pc:spChg chg="mod">
          <ac:chgData name="Nathália Demetrio" userId="73b6c4bd58836735" providerId="LiveId" clId="{C00AA7F5-0EC5-4656-84E5-B1513740F2F9}" dt="2022-10-14T04:34:43.848" v="19610"/>
          <ac:spMkLst>
            <pc:docMk/>
            <pc:sldMk cId="2855663447" sldId="1746"/>
            <ac:spMk id="48" creationId="{27D3FDDB-C62A-F3AF-0606-63E3A8B16BF2}"/>
          </ac:spMkLst>
        </pc:spChg>
        <pc:grpChg chg="add del mod">
          <ac:chgData name="Nathália Demetrio" userId="73b6c4bd58836735" providerId="LiveId" clId="{C00AA7F5-0EC5-4656-84E5-B1513740F2F9}" dt="2022-10-14T04:34:42.816" v="19609"/>
          <ac:grpSpMkLst>
            <pc:docMk/>
            <pc:sldMk cId="2855663447" sldId="1746"/>
            <ac:grpSpMk id="30" creationId="{075AB381-2372-B04A-6414-D40FA39E3718}"/>
          </ac:grpSpMkLst>
        </pc:grpChg>
        <pc:grpChg chg="mod">
          <ac:chgData name="Nathália Demetrio" userId="73b6c4bd58836735" providerId="LiveId" clId="{C00AA7F5-0EC5-4656-84E5-B1513740F2F9}" dt="2022-10-14T04:34:38.613" v="19608"/>
          <ac:grpSpMkLst>
            <pc:docMk/>
            <pc:sldMk cId="2855663447" sldId="1746"/>
            <ac:grpSpMk id="31" creationId="{8D6C2297-5BD7-5C21-0784-C01CF2DB1A9D}"/>
          </ac:grpSpMkLst>
        </pc:grpChg>
        <pc:grpChg chg="add del mod">
          <ac:chgData name="Nathália Demetrio" userId="73b6c4bd58836735" providerId="LiveId" clId="{C00AA7F5-0EC5-4656-84E5-B1513740F2F9}" dt="2022-10-14T04:34:46.218" v="19611" actId="478"/>
          <ac:grpSpMkLst>
            <pc:docMk/>
            <pc:sldMk cId="2855663447" sldId="1746"/>
            <ac:grpSpMk id="44" creationId="{99DC14B4-6E61-E939-A56C-537B475B85DD}"/>
          </ac:grpSpMkLst>
        </pc:grpChg>
        <pc:grpChg chg="mod">
          <ac:chgData name="Nathália Demetrio" userId="73b6c4bd58836735" providerId="LiveId" clId="{C00AA7F5-0EC5-4656-84E5-B1513740F2F9}" dt="2022-10-14T04:34:43.848" v="19610"/>
          <ac:grpSpMkLst>
            <pc:docMk/>
            <pc:sldMk cId="2855663447" sldId="1746"/>
            <ac:grpSpMk id="45" creationId="{585103A9-B539-E2C9-D329-DE0CD74BACEC}"/>
          </ac:grpSpMkLst>
        </pc:grp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4T04:34:38.274" v="19607" actId="478"/>
          <ac:picMkLst>
            <pc:docMk/>
            <pc:sldMk cId="2855663447" sldId="1746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4T04:35:01.641" v="19615" actId="478"/>
          <ac:picMkLst>
            <pc:docMk/>
            <pc:sldMk cId="2855663447" sldId="1746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4T04:34:59.625" v="19614" actId="478"/>
          <ac:picMkLst>
            <pc:docMk/>
            <pc:sldMk cId="2855663447" sldId="1746"/>
            <ac:picMk id="18" creationId="{D3D83343-51D1-BC3E-741C-E4547F942FCC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29" creationId="{907CCC8E-205F-DA07-03B2-7007ECFA67D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2" creationId="{2826D21D-E5D7-D3B0-2CE0-E8A13D33231B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4" creationId="{6D1A03B2-A5B5-13FF-1B66-E353EB67A86E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5" creationId="{31DE9730-5AB5-3494-938D-5CF6FEE43810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39" creationId="{CDBBF7A7-8173-EA1D-27CF-01F9E01BFAE8}"/>
          </ac:picMkLst>
        </pc:picChg>
        <pc:picChg chg="mod">
          <ac:chgData name="Nathália Demetrio" userId="73b6c4bd58836735" providerId="LiveId" clId="{C00AA7F5-0EC5-4656-84E5-B1513740F2F9}" dt="2022-10-14T04:34:38.613" v="19608"/>
          <ac:picMkLst>
            <pc:docMk/>
            <pc:sldMk cId="2855663447" sldId="1746"/>
            <ac:picMk id="41" creationId="{9EE80283-9622-8CC3-7BA4-3FB9CD10A762}"/>
          </ac:picMkLst>
        </pc:picChg>
        <pc:picChg chg="add del mod">
          <ac:chgData name="Nathália Demetrio" userId="73b6c4bd58836735" providerId="LiveId" clId="{C00AA7F5-0EC5-4656-84E5-B1513740F2F9}" dt="2022-10-14T04:34:42.816" v="19609"/>
          <ac:picMkLst>
            <pc:docMk/>
            <pc:sldMk cId="2855663447" sldId="1746"/>
            <ac:picMk id="42" creationId="{B850005C-4D92-1D9C-94FA-BC8854E16112}"/>
          </ac:picMkLst>
        </pc:picChg>
        <pc:picChg chg="add mod">
          <ac:chgData name="Nathália Demetrio" userId="73b6c4bd58836735" providerId="LiveId" clId="{C00AA7F5-0EC5-4656-84E5-B1513740F2F9}" dt="2022-10-14T04:35:05.985" v="19616" actId="1076"/>
          <ac:picMkLst>
            <pc:docMk/>
            <pc:sldMk cId="2855663447" sldId="1746"/>
            <ac:picMk id="43" creationId="{61EB3466-65F9-BE07-5644-AC7E9738F704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47" creationId="{2077BF73-253C-FBDC-431B-0B8068F9FDDE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0" creationId="{FAAE1736-E422-AECD-CF0D-BBF446E3B4BC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1" creationId="{0A97AD8C-5E96-FF95-DB3C-A73077215021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2" creationId="{095F3280-EE60-DD70-8C99-F09F69CB8328}"/>
          </ac:picMkLst>
        </pc:picChg>
        <pc:picChg chg="mod">
          <ac:chgData name="Nathália Demetrio" userId="73b6c4bd58836735" providerId="LiveId" clId="{C00AA7F5-0EC5-4656-84E5-B1513740F2F9}" dt="2022-10-14T04:34:43.848" v="19610"/>
          <ac:picMkLst>
            <pc:docMk/>
            <pc:sldMk cId="2855663447" sldId="1746"/>
            <ac:picMk id="54" creationId="{0ABFB2A8-3816-60D7-C1EE-BD72E59FD361}"/>
          </ac:picMkLst>
        </pc:picChg>
        <pc:picChg chg="add del mod">
          <ac:chgData name="Nathália Demetrio" userId="73b6c4bd58836735" providerId="LiveId" clId="{C00AA7F5-0EC5-4656-84E5-B1513740F2F9}" dt="2022-10-14T04:34:53.322" v="19612" actId="478"/>
          <ac:picMkLst>
            <pc:docMk/>
            <pc:sldMk cId="2855663447" sldId="1746"/>
            <ac:picMk id="55" creationId="{DB199DCC-9FB7-02F0-AE28-7CEFDF301127}"/>
          </ac:picMkLst>
        </pc:picChg>
      </pc:sldChg>
      <pc:sldChg chg="delSp">
        <pc:chgData name="Nathália Demetrio" userId="73b6c4bd58836735" providerId="LiveId" clId="{C00AA7F5-0EC5-4656-84E5-B1513740F2F9}" dt="2022-10-14T04:34:17.682" v="19606" actId="478"/>
        <pc:sldMkLst>
          <pc:docMk/>
          <pc:sldMk cId="546977297" sldId="1747"/>
        </pc:sldMkLst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4T04:34:17.682" v="19606" actId="478"/>
          <ac:picMkLst>
            <pc:docMk/>
            <pc:sldMk cId="546977297" sldId="1747"/>
            <ac:picMk id="14" creationId="{3B60C286-583A-0939-1BC9-181FFBF1CE19}"/>
          </ac:picMkLst>
        </pc:picChg>
      </pc:sldChg>
      <pc:sldChg chg="add ord">
        <pc:chgData name="Nathália Demetrio" userId="73b6c4bd58836735" providerId="LiveId" clId="{C00AA7F5-0EC5-4656-84E5-B1513740F2F9}" dt="2022-10-15T11:54:08.967" v="20919"/>
        <pc:sldMkLst>
          <pc:docMk/>
          <pc:sldMk cId="142033939" sldId="1748"/>
        </pc:sldMkLst>
      </pc:sldChg>
      <pc:sldChg chg="addSp delSp modSp add del mod ord">
        <pc:chgData name="Nathália Demetrio" userId="73b6c4bd58836735" providerId="LiveId" clId="{C00AA7F5-0EC5-4656-84E5-B1513740F2F9}" dt="2022-10-14T21:47:04.248" v="20610" actId="47"/>
        <pc:sldMkLst>
          <pc:docMk/>
          <pc:sldMk cId="3171119858" sldId="1749"/>
        </pc:sldMkLst>
        <pc:spChg chg="mod">
          <ac:chgData name="Nathália Demetrio" userId="73b6c4bd58836735" providerId="LiveId" clId="{C00AA7F5-0EC5-4656-84E5-B1513740F2F9}" dt="2022-10-14T04:47:35.520" v="19758" actId="27636"/>
          <ac:spMkLst>
            <pc:docMk/>
            <pc:sldMk cId="3171119858" sldId="1749"/>
            <ac:spMk id="2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04:46:46.314" v="19705" actId="478"/>
          <ac:picMkLst>
            <pc:docMk/>
            <pc:sldMk cId="3171119858" sldId="1749"/>
            <ac:picMk id="4" creationId="{0989A419-1A20-A8B5-E165-B4541F54ECD3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04:46:49.234" v="19706" actId="478"/>
          <ac:picMkLst>
            <pc:docMk/>
            <pc:sldMk cId="3171119858" sldId="1749"/>
            <ac:picMk id="6" creationId="{F69B78FE-FDB7-8F8C-C03A-EEFC3A4CA5C3}"/>
          </ac:picMkLst>
        </pc:picChg>
        <pc:picChg chg="add del mod">
          <ac:chgData name="Nathália Demetrio" userId="73b6c4bd58836735" providerId="LiveId" clId="{C00AA7F5-0EC5-4656-84E5-B1513740F2F9}" dt="2022-10-14T21:41:52.909" v="20484" actId="21"/>
          <ac:picMkLst>
            <pc:docMk/>
            <pc:sldMk cId="3171119858" sldId="1749"/>
            <ac:picMk id="7" creationId="{BB1D10EC-700B-A678-6DAF-F42F695F2814}"/>
          </ac:picMkLst>
        </pc:picChg>
      </pc:sldChg>
      <pc:sldChg chg="add del">
        <pc:chgData name="Nathália Demetrio" userId="73b6c4bd58836735" providerId="LiveId" clId="{C00AA7F5-0EC5-4656-84E5-B1513740F2F9}" dt="2022-10-14T04:45:22.428" v="19680"/>
        <pc:sldMkLst>
          <pc:docMk/>
          <pc:sldMk cId="3915321198" sldId="1749"/>
        </pc:sldMkLst>
      </pc:sldChg>
      <pc:sldChg chg="addSp delSp modSp add mod delAnim modAnim modNotesTx">
        <pc:chgData name="Nathália Demetrio" userId="73b6c4bd58836735" providerId="LiveId" clId="{C00AA7F5-0EC5-4656-84E5-B1513740F2F9}" dt="2022-10-14T23:59:16.720" v="20896" actId="1076"/>
        <pc:sldMkLst>
          <pc:docMk/>
          <pc:sldMk cId="1721007359" sldId="1750"/>
        </pc:sldMkLst>
        <pc:spChg chg="mod">
          <ac:chgData name="Nathália Demetrio" userId="73b6c4bd58836735" providerId="LiveId" clId="{C00AA7F5-0EC5-4656-84E5-B1513740F2F9}" dt="2022-10-14T21:45:29.187" v="20609" actId="27636"/>
          <ac:spMkLst>
            <pc:docMk/>
            <pc:sldMk cId="1721007359" sldId="1750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23:59:16.720" v="20896" actId="1076"/>
          <ac:spMkLst>
            <pc:docMk/>
            <pc:sldMk cId="1721007359" sldId="1750"/>
            <ac:spMk id="3" creationId="{9237866E-AC74-25AB-EE56-67778CAED2C5}"/>
          </ac:spMkLst>
        </pc:spChg>
        <pc:spChg chg="add del mod">
          <ac:chgData name="Nathália Demetrio" userId="73b6c4bd58836735" providerId="LiveId" clId="{C00AA7F5-0EC5-4656-84E5-B1513740F2F9}" dt="2022-10-14T21:47:14.477" v="20614" actId="478"/>
          <ac:spMkLst>
            <pc:docMk/>
            <pc:sldMk cId="1721007359" sldId="1750"/>
            <ac:spMk id="6" creationId="{541A0C96-5373-D8A1-C8E0-DE350F1EC37D}"/>
          </ac:spMkLst>
        </pc:spChg>
        <pc:picChg chg="add del mod">
          <ac:chgData name="Nathália Demetrio" userId="73b6c4bd58836735" providerId="LiveId" clId="{C00AA7F5-0EC5-4656-84E5-B1513740F2F9}" dt="2022-10-14T21:49:17.136" v="20651" actId="478"/>
          <ac:picMkLst>
            <pc:docMk/>
            <pc:sldMk cId="1721007359" sldId="1750"/>
            <ac:picMk id="4" creationId="{7D946855-FBEC-7B45-DF30-66780F259235}"/>
          </ac:picMkLst>
        </pc:picChg>
        <pc:picChg chg="add mod">
          <ac:chgData name="Nathália Demetrio" userId="73b6c4bd58836735" providerId="LiveId" clId="{C00AA7F5-0EC5-4656-84E5-B1513740F2F9}" dt="2022-10-14T21:49:19.179" v="20652" actId="1076"/>
          <ac:picMkLst>
            <pc:docMk/>
            <pc:sldMk cId="1721007359" sldId="1750"/>
            <ac:picMk id="5" creationId="{FF68D4A6-46EE-BEA8-CFD6-A0813F328D53}"/>
          </ac:picMkLst>
        </pc:picChg>
        <pc:picChg chg="del">
          <ac:chgData name="Nathália Demetrio" userId="73b6c4bd58836735" providerId="LiveId" clId="{C00AA7F5-0EC5-4656-84E5-B1513740F2F9}" dt="2022-10-14T04:47:52.378" v="19761" actId="478"/>
          <ac:picMkLst>
            <pc:docMk/>
            <pc:sldMk cId="1721007359" sldId="1750"/>
            <ac:picMk id="7" creationId="{BB1D10EC-700B-A678-6DAF-F42F695F2814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23:15:02.634" v="23840" actId="478"/>
        <pc:sldMkLst>
          <pc:docMk/>
          <pc:sldMk cId="3683865499" sldId="1751"/>
        </pc:sldMkLst>
        <pc:spChg chg="mod">
          <ac:chgData name="Nathália Demetrio" userId="73b6c4bd58836735" providerId="LiveId" clId="{C00AA7F5-0EC5-4656-84E5-B1513740F2F9}" dt="2022-10-15T15:03:36.990" v="22422" actId="20577"/>
          <ac:spMkLst>
            <pc:docMk/>
            <pc:sldMk cId="3683865499" sldId="1751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48:40.215" v="19765" actId="478"/>
          <ac:spMkLst>
            <pc:docMk/>
            <pc:sldMk cId="3683865499" sldId="1751"/>
            <ac:spMk id="3" creationId="{9237866E-AC74-25AB-EE56-67778CAED2C5}"/>
          </ac:spMkLst>
        </pc:spChg>
        <pc:spChg chg="add mod">
          <ac:chgData name="Nathália Demetrio" userId="73b6c4bd58836735" providerId="LiveId" clId="{C00AA7F5-0EC5-4656-84E5-B1513740F2F9}" dt="2022-10-14T22:16:00.415" v="20744" actId="20577"/>
          <ac:spMkLst>
            <pc:docMk/>
            <pc:sldMk cId="3683865499" sldId="1751"/>
            <ac:spMk id="3" creationId="{DB23888C-D223-6C6D-672F-8919AD45F71A}"/>
          </ac:spMkLst>
        </pc:spChg>
        <pc:spChg chg="add del mod">
          <ac:chgData name="Nathália Demetrio" userId="73b6c4bd58836735" providerId="LiveId" clId="{C00AA7F5-0EC5-4656-84E5-B1513740F2F9}" dt="2022-10-16T23:15:02.634" v="23840" actId="478"/>
          <ac:spMkLst>
            <pc:docMk/>
            <pc:sldMk cId="3683865499" sldId="1751"/>
            <ac:spMk id="4" creationId="{80AB9794-EB1E-34BF-A185-A11D2CDCD017}"/>
          </ac:spMkLst>
        </pc:spChg>
        <pc:picChg chg="add del mod">
          <ac:chgData name="Nathália Demetrio" userId="73b6c4bd58836735" providerId="LiveId" clId="{C00AA7F5-0EC5-4656-84E5-B1513740F2F9}" dt="2022-10-14T21:40:20.717" v="20426" actId="478"/>
          <ac:picMkLst>
            <pc:docMk/>
            <pc:sldMk cId="3683865499" sldId="1751"/>
            <ac:picMk id="4" creationId="{FC556A45-48A8-C091-6441-93A896E69612}"/>
          </ac:picMkLst>
        </pc:picChg>
        <pc:picChg chg="add mod">
          <ac:chgData name="Nathália Demetrio" userId="73b6c4bd58836735" providerId="LiveId" clId="{C00AA7F5-0EC5-4656-84E5-B1513740F2F9}" dt="2022-10-14T21:39:50.451" v="20306" actId="1076"/>
          <ac:picMkLst>
            <pc:docMk/>
            <pc:sldMk cId="3683865499" sldId="1751"/>
            <ac:picMk id="5" creationId="{AC6ECDD4-36D8-E4EE-74C2-E93DF445B0D6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6" creationId="{04C0EC24-0E5C-CF08-AACE-74D3B6A75879}"/>
          </ac:picMkLst>
        </pc:picChg>
        <pc:picChg chg="add mod">
          <ac:chgData name="Nathália Demetrio" userId="73b6c4bd58836735" providerId="LiveId" clId="{C00AA7F5-0EC5-4656-84E5-B1513740F2F9}" dt="2022-10-14T04:49:43.188" v="19784" actId="1076"/>
          <ac:picMkLst>
            <pc:docMk/>
            <pc:sldMk cId="3683865499" sldId="1751"/>
            <ac:picMk id="7" creationId="{F1BCAAD0-5AB6-579A-3558-AC9F27A5458E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0:59.725" v="19809" actId="47"/>
        <pc:sldMkLst>
          <pc:docMk/>
          <pc:sldMk cId="256428153" sldId="1752"/>
        </pc:sldMkLst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3" creationId="{24DFD008-0B8B-AB27-9B8E-4CDC769C4794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4" creationId="{FC556A45-48A8-C091-6441-93A896E69612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5" creationId="{AC6ECDD4-36D8-E4EE-74C2-E93DF445B0D6}"/>
          </ac:picMkLst>
        </pc:picChg>
        <pc:picChg chg="del">
          <ac:chgData name="Nathália Demetrio" userId="73b6c4bd58836735" providerId="LiveId" clId="{C00AA7F5-0EC5-4656-84E5-B1513740F2F9}" dt="2022-10-14T04:50:36.403" v="19801" actId="478"/>
          <ac:picMkLst>
            <pc:docMk/>
            <pc:sldMk cId="256428153" sldId="1752"/>
            <ac:picMk id="6" creationId="{04C0EC24-0E5C-CF08-AACE-74D3B6A75879}"/>
          </ac:picMkLst>
        </pc:picChg>
        <pc:picChg chg="del">
          <ac:chgData name="Nathália Demetrio" userId="73b6c4bd58836735" providerId="LiveId" clId="{C00AA7F5-0EC5-4656-84E5-B1513740F2F9}" dt="2022-10-14T04:50:38.355" v="19802" actId="478"/>
          <ac:picMkLst>
            <pc:docMk/>
            <pc:sldMk cId="256428153" sldId="1752"/>
            <ac:picMk id="7" creationId="{F1BCAAD0-5AB6-579A-3558-AC9F27A5458E}"/>
          </ac:picMkLst>
        </pc:picChg>
        <pc:picChg chg="add mod">
          <ac:chgData name="Nathália Demetrio" userId="73b6c4bd58836735" providerId="LiveId" clId="{C00AA7F5-0EC5-4656-84E5-B1513740F2F9}" dt="2022-10-14T04:50:46.048" v="19806" actId="1076"/>
          <ac:picMkLst>
            <pc:docMk/>
            <pc:sldMk cId="256428153" sldId="1752"/>
            <ac:picMk id="8" creationId="{16A7F7A2-AC0A-83C9-763E-629D65D345AB}"/>
          </ac:picMkLst>
        </pc:picChg>
        <pc:picChg chg="add mod">
          <ac:chgData name="Nathália Demetrio" userId="73b6c4bd58836735" providerId="LiveId" clId="{C00AA7F5-0EC5-4656-84E5-B1513740F2F9}" dt="2022-10-14T04:50:44.816" v="19805" actId="1076"/>
          <ac:picMkLst>
            <pc:docMk/>
            <pc:sldMk cId="256428153" sldId="1752"/>
            <ac:picMk id="9" creationId="{21F9B5A0-6D49-72BF-29A5-B39BC799D843}"/>
          </ac:picMkLst>
        </pc:picChg>
        <pc:picChg chg="add mod">
          <ac:chgData name="Nathália Demetrio" userId="73b6c4bd58836735" providerId="LiveId" clId="{C00AA7F5-0EC5-4656-84E5-B1513740F2F9}" dt="2022-10-14T04:50:38.584" v="19803"/>
          <ac:picMkLst>
            <pc:docMk/>
            <pc:sldMk cId="256428153" sldId="1752"/>
            <ac:picMk id="10" creationId="{ABBFBAB6-6C36-EE9A-E0D3-FE45FFE1E682}"/>
          </ac:picMkLst>
        </pc:picChg>
      </pc:sldChg>
      <pc:sldChg chg="modSp add del mod">
        <pc:chgData name="Nathália Demetrio" userId="73b6c4bd58836735" providerId="LiveId" clId="{C00AA7F5-0EC5-4656-84E5-B1513740F2F9}" dt="2022-10-14T23:48:17.397" v="20895" actId="47"/>
        <pc:sldMkLst>
          <pc:docMk/>
          <pc:sldMk cId="1162589210" sldId="1753"/>
        </pc:sldMkLst>
        <pc:picChg chg="mod">
          <ac:chgData name="Nathália Demetrio" userId="73b6c4bd58836735" providerId="LiveId" clId="{C00AA7F5-0EC5-4656-84E5-B1513740F2F9}" dt="2022-10-14T22:17:07.334" v="20746" actId="1076"/>
          <ac:picMkLst>
            <pc:docMk/>
            <pc:sldMk cId="1162589210" sldId="1753"/>
            <ac:picMk id="3" creationId="{24DFD008-0B8B-AB27-9B8E-4CDC769C4794}"/>
          </ac:picMkLst>
        </pc:picChg>
        <pc:picChg chg="mod">
          <ac:chgData name="Nathália Demetrio" userId="73b6c4bd58836735" providerId="LiveId" clId="{C00AA7F5-0EC5-4656-84E5-B1513740F2F9}" dt="2022-10-14T22:17:05.107" v="20745" actId="1076"/>
          <ac:picMkLst>
            <pc:docMk/>
            <pc:sldMk cId="1162589210" sldId="1753"/>
            <ac:picMk id="10" creationId="{ABBFBAB6-6C36-EE9A-E0D3-FE45FFE1E682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5T15:03:51.502" v="22446" actId="20577"/>
        <pc:sldMkLst>
          <pc:docMk/>
          <pc:sldMk cId="1500155198" sldId="1754"/>
        </pc:sldMkLst>
        <pc:spChg chg="mod">
          <ac:chgData name="Nathália Demetrio" userId="73b6c4bd58836735" providerId="LiveId" clId="{C00AA7F5-0EC5-4656-84E5-B1513740F2F9}" dt="2022-10-15T15:03:51.502" v="22446" actId="20577"/>
          <ac:spMkLst>
            <pc:docMk/>
            <pc:sldMk cId="1500155198" sldId="1754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5T00:42:53.059" v="20903" actId="478"/>
          <ac:spMkLst>
            <pc:docMk/>
            <pc:sldMk cId="1500155198" sldId="1754"/>
            <ac:spMk id="7" creationId="{208B81CD-1919-9366-465D-FE668E0933DD}"/>
          </ac:spMkLst>
        </pc:sp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5T00:42:55.808" v="20904" actId="1076"/>
          <ac:picMkLst>
            <pc:docMk/>
            <pc:sldMk cId="1500155198" sldId="1754"/>
            <ac:picMk id="4" creationId="{6B3E1B56-EDCD-C941-1D48-67515D9168DE}"/>
          </ac:picMkLst>
        </pc:picChg>
        <pc:picChg chg="add mod">
          <ac:chgData name="Nathália Demetrio" userId="73b6c4bd58836735" providerId="LiveId" clId="{C00AA7F5-0EC5-4656-84E5-B1513740F2F9}" dt="2022-10-15T00:42:58.970" v="20905" actId="1076"/>
          <ac:picMkLst>
            <pc:docMk/>
            <pc:sldMk cId="1500155198" sldId="1754"/>
            <ac:picMk id="5" creationId="{9E49CE53-7184-63B3-80D9-44988ADFD883}"/>
          </ac:picMkLst>
        </pc:picChg>
        <pc:picChg chg="add del mod">
          <ac:chgData name="Nathália Demetrio" userId="73b6c4bd58836735" providerId="LiveId" clId="{C00AA7F5-0EC5-4656-84E5-B1513740F2F9}" dt="2022-10-15T00:42:49.809" v="20902" actId="478"/>
          <ac:picMkLst>
            <pc:docMk/>
            <pc:sldMk cId="1500155198" sldId="1754"/>
            <ac:picMk id="6" creationId="{1DACDFBD-01D2-BAF0-1E38-D4B64D5826D4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0.570" v="19819" actId="478"/>
          <ac:picMkLst>
            <pc:docMk/>
            <pc:sldMk cId="1500155198" sldId="1754"/>
            <ac:picMk id="10" creationId="{ABBFBAB6-6C36-EE9A-E0D3-FE45FFE1E682}"/>
          </ac:picMkLst>
        </pc:picChg>
      </pc:sldChg>
      <pc:sldChg chg="addSp delSp modSp add del mod">
        <pc:chgData name="Nathália Demetrio" userId="73b6c4bd58836735" providerId="LiveId" clId="{C00AA7F5-0EC5-4656-84E5-B1513740F2F9}" dt="2022-10-14T04:57:35.849" v="19967" actId="47"/>
        <pc:sldMkLst>
          <pc:docMk/>
          <pc:sldMk cId="2542444941" sldId="1755"/>
        </pc:sldMkLst>
        <pc:spChg chg="mod">
          <ac:chgData name="Nathália Demetrio" userId="73b6c4bd58836735" providerId="LiveId" clId="{C00AA7F5-0EC5-4656-84E5-B1513740F2F9}" dt="2022-10-14T04:53:09.570" v="19869" actId="20577"/>
          <ac:spMkLst>
            <pc:docMk/>
            <pc:sldMk cId="2542444941" sldId="1755"/>
            <ac:spMk id="2" creationId="{00000000-0000-0000-0000-000000000000}"/>
          </ac:spMkLst>
        </pc:spChg>
        <pc:spChg chg="add del mod">
          <ac:chgData name="Nathália Demetrio" userId="73b6c4bd58836735" providerId="LiveId" clId="{C00AA7F5-0EC5-4656-84E5-B1513740F2F9}" dt="2022-10-14T04:53:03.890" v="19848" actId="478"/>
          <ac:spMkLst>
            <pc:docMk/>
            <pc:sldMk cId="2542444941" sldId="1755"/>
            <ac:spMk id="5" creationId="{B507E1E2-B8B3-7B40-2803-6B35B76BDB3E}"/>
          </ac:spMkLst>
        </pc:spChg>
        <pc:spChg chg="add del mod">
          <ac:chgData name="Nathália Demetrio" userId="73b6c4bd58836735" providerId="LiveId" clId="{C00AA7F5-0EC5-4656-84E5-B1513740F2F9}" dt="2022-10-14T04:57:26.198" v="19963" actId="21"/>
          <ac:spMkLst>
            <pc:docMk/>
            <pc:sldMk cId="2542444941" sldId="1755"/>
            <ac:spMk id="7" creationId="{5317A767-AC99-16F4-8197-0464C7CC554B}"/>
          </ac:spMkLst>
        </pc:sp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3" creationId="{24DFD008-0B8B-AB27-9B8E-4CDC769C4794}"/>
          </ac:picMkLst>
        </pc:picChg>
        <pc:picChg chg="add mod">
          <ac:chgData name="Nathália Demetrio" userId="73b6c4bd58836735" providerId="LiveId" clId="{C00AA7F5-0EC5-4656-84E5-B1513740F2F9}" dt="2022-10-14T04:53:00.891" v="19847" actId="1076"/>
          <ac:picMkLst>
            <pc:docMk/>
            <pc:sldMk cId="2542444941" sldId="1755"/>
            <ac:picMk id="4" creationId="{CE75E44A-BE3E-81BB-E850-37D604A050C8}"/>
          </ac:picMkLst>
        </pc:picChg>
        <pc:picChg chg="add del mod">
          <ac:chgData name="Nathália Demetrio" userId="73b6c4bd58836735" providerId="LiveId" clId="{C00AA7F5-0EC5-4656-84E5-B1513740F2F9}" dt="2022-10-14T04:57:19.717" v="19960" actId="21"/>
          <ac:picMkLst>
            <pc:docMk/>
            <pc:sldMk cId="2542444941" sldId="1755"/>
            <ac:picMk id="6" creationId="{B8C832DF-1C33-5304-0615-7606AFD8E7FE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8" creationId="{16A7F7A2-AC0A-83C9-763E-629D65D345AB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2:22.898" v="19820" actId="478"/>
          <ac:picMkLst>
            <pc:docMk/>
            <pc:sldMk cId="2542444941" sldId="1755"/>
            <ac:picMk id="10" creationId="{ABBFBAB6-6C36-EE9A-E0D3-FE45FFE1E682}"/>
          </ac:picMkLst>
        </pc:picChg>
      </pc:sldChg>
      <pc:sldChg chg="addSp delSp modSp add del modNotesTx">
        <pc:chgData name="Nathália Demetrio" userId="73b6c4bd58836735" providerId="LiveId" clId="{C00AA7F5-0EC5-4656-84E5-B1513740F2F9}" dt="2022-10-15T14:58:14.621" v="22274" actId="47"/>
        <pc:sldMkLst>
          <pc:docMk/>
          <pc:sldMk cId="4155200236" sldId="1756"/>
        </pc:sldMkLst>
        <pc:spChg chg="mod">
          <ac:chgData name="Nathália Demetrio" userId="73b6c4bd58836735" providerId="LiveId" clId="{C00AA7F5-0EC5-4656-84E5-B1513740F2F9}" dt="2022-10-14T04:53:38.643" v="19882" actId="20577"/>
          <ac:spMkLst>
            <pc:docMk/>
            <pc:sldMk cId="4155200236" sldId="1756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6" creationId="{0ED935D7-F1DC-CDA5-BF36-9C3A14FFD0B9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9" creationId="{4349111C-723D-592F-7B75-5306137A8361}"/>
          </ac:spMkLst>
        </pc:spChg>
        <pc:spChg chg="add mod">
          <ac:chgData name="Nathália Demetrio" userId="73b6c4bd58836735" providerId="LiveId" clId="{C00AA7F5-0EC5-4656-84E5-B1513740F2F9}" dt="2022-10-14T04:53:47.063" v="19884"/>
          <ac:spMkLst>
            <pc:docMk/>
            <pc:sldMk cId="4155200236" sldId="1756"/>
            <ac:spMk id="14" creationId="{9537E273-258B-FFE9-3D0F-F48A4188DB64}"/>
          </ac:spMkLst>
        </pc:sp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3" creationId="{65579A8C-C364-750A-29D2-310FE66ADDC2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4" creationId="{AEAA2C45-CADF-FE79-298A-37BE0EED73E8}"/>
          </ac:picMkLst>
        </pc:picChg>
        <pc:picChg chg="del">
          <ac:chgData name="Nathália Demetrio" userId="73b6c4bd58836735" providerId="LiveId" clId="{C00AA7F5-0EC5-4656-84E5-B1513740F2F9}" dt="2022-10-14T04:53:41.353" v="19883" actId="478"/>
          <ac:picMkLst>
            <pc:docMk/>
            <pc:sldMk cId="4155200236" sldId="1756"/>
            <ac:picMk id="5" creationId="{8200E1F6-2F6D-7ED6-2745-81AE38C8468C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7" creationId="{4874C4B4-9E22-0D42-DEB4-A6E5C20CBAB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8" creationId="{74E7B5C9-EC15-D614-AA9D-9DE9C078734D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0" creationId="{428EDA7F-B817-0698-6529-AC01A02EEE5E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1" creationId="{3E2F949B-5473-36E2-686E-16613462DB2A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2" creationId="{3EACA96C-408D-8ACD-F095-B9F298205B29}"/>
          </ac:picMkLst>
        </pc:picChg>
        <pc:picChg chg="add mod">
          <ac:chgData name="Nathália Demetrio" userId="73b6c4bd58836735" providerId="LiveId" clId="{C00AA7F5-0EC5-4656-84E5-B1513740F2F9}" dt="2022-10-14T04:53:47.063" v="19884"/>
          <ac:picMkLst>
            <pc:docMk/>
            <pc:sldMk cId="4155200236" sldId="1756"/>
            <ac:picMk id="13" creationId="{A87B72EB-30C2-A4DC-F195-E6A9DD132C9B}"/>
          </ac:picMkLst>
        </pc:picChg>
      </pc:sldChg>
      <pc:sldChg chg="addSp delSp modSp add mod">
        <pc:chgData name="Nathália Demetrio" userId="73b6c4bd58836735" providerId="LiveId" clId="{C00AA7F5-0EC5-4656-84E5-B1513740F2F9}" dt="2022-10-16T18:27:09.581" v="23333" actId="1076"/>
        <pc:sldMkLst>
          <pc:docMk/>
          <pc:sldMk cId="1191000281" sldId="1757"/>
        </pc:sldMkLst>
        <pc:spChg chg="mod">
          <ac:chgData name="Nathália Demetrio" userId="73b6c4bd58836735" providerId="LiveId" clId="{C00AA7F5-0EC5-4656-84E5-B1513740F2F9}" dt="2022-10-15T15:03:40.500" v="22423"/>
          <ac:spMkLst>
            <pc:docMk/>
            <pc:sldMk cId="1191000281" sldId="1757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5T14:52:07.614" v="21990" actId="14100"/>
          <ac:spMkLst>
            <pc:docMk/>
            <pc:sldMk cId="1191000281" sldId="1757"/>
            <ac:spMk id="5" creationId="{B922B193-A1A9-1F99-38A7-A27BA41D60AA}"/>
          </ac:spMkLst>
        </pc:sp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3" creationId="{24DFD008-0B8B-AB27-9B8E-4CDC769C4794}"/>
          </ac:picMkLst>
        </pc:picChg>
        <pc:picChg chg="add del mod">
          <ac:chgData name="Nathália Demetrio" userId="73b6c4bd58836735" providerId="LiveId" clId="{C00AA7F5-0EC5-4656-84E5-B1513740F2F9}" dt="2022-10-15T14:49:33.207" v="21947" actId="478"/>
          <ac:picMkLst>
            <pc:docMk/>
            <pc:sldMk cId="1191000281" sldId="1757"/>
            <ac:picMk id="4" creationId="{88771115-F745-80C7-078E-E0D7D66A34DA}"/>
          </ac:picMkLst>
        </pc:picChg>
        <pc:picChg chg="add mod">
          <ac:chgData name="Nathália Demetrio" userId="73b6c4bd58836735" providerId="LiveId" clId="{C00AA7F5-0EC5-4656-84E5-B1513740F2F9}" dt="2022-10-16T18:27:06.941" v="23331" actId="1076"/>
          <ac:picMkLst>
            <pc:docMk/>
            <pc:sldMk cId="1191000281" sldId="1757"/>
            <ac:picMk id="6" creationId="{BFBCCB3F-8821-E4B9-6C23-90E0F16E80B5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8" creationId="{16A7F7A2-AC0A-83C9-763E-629D65D345AB}"/>
          </ac:picMkLst>
        </pc:picChg>
        <pc:picChg chg="add del mod">
          <ac:chgData name="Nathália Demetrio" userId="73b6c4bd58836735" providerId="LiveId" clId="{C00AA7F5-0EC5-4656-84E5-B1513740F2F9}" dt="2022-10-15T14:50:10.094" v="21962" actId="478"/>
          <ac:picMkLst>
            <pc:docMk/>
            <pc:sldMk cId="1191000281" sldId="1757"/>
            <ac:picMk id="8" creationId="{D8431221-5E2F-359F-CFEE-DF4B68100751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9" creationId="{21F9B5A0-6D49-72BF-29A5-B39BC799D843}"/>
          </ac:picMkLst>
        </pc:picChg>
        <pc:picChg chg="del">
          <ac:chgData name="Nathália Demetrio" userId="73b6c4bd58836735" providerId="LiveId" clId="{C00AA7F5-0EC5-4656-84E5-B1513740F2F9}" dt="2022-10-14T04:54:13.694" v="19890" actId="478"/>
          <ac:picMkLst>
            <pc:docMk/>
            <pc:sldMk cId="1191000281" sldId="1757"/>
            <ac:picMk id="10" creationId="{ABBFBAB6-6C36-EE9A-E0D3-FE45FFE1E682}"/>
          </ac:picMkLst>
        </pc:picChg>
        <pc:picChg chg="add del mod">
          <ac:chgData name="Nathália Demetrio" userId="73b6c4bd58836735" providerId="LiveId" clId="{C00AA7F5-0EC5-4656-84E5-B1513740F2F9}" dt="2022-10-15T14:51:52.894" v="21981" actId="478"/>
          <ac:picMkLst>
            <pc:docMk/>
            <pc:sldMk cId="1191000281" sldId="1757"/>
            <ac:picMk id="10" creationId="{B197C9AD-4D6D-383B-76A3-41186D3A2384}"/>
          </ac:picMkLst>
        </pc:picChg>
        <pc:picChg chg="add mod">
          <ac:chgData name="Nathália Demetrio" userId="73b6c4bd58836735" providerId="LiveId" clId="{C00AA7F5-0EC5-4656-84E5-B1513740F2F9}" dt="2022-10-16T18:27:09.581" v="23333" actId="1076"/>
          <ac:picMkLst>
            <pc:docMk/>
            <pc:sldMk cId="1191000281" sldId="1757"/>
            <ac:picMk id="12" creationId="{5A969C66-1AB0-AED6-EDBE-0185A6B8B181}"/>
          </ac:picMkLst>
        </pc:picChg>
        <pc:picChg chg="add mod">
          <ac:chgData name="Nathália Demetrio" userId="73b6c4bd58836735" providerId="LiveId" clId="{C00AA7F5-0EC5-4656-84E5-B1513740F2F9}" dt="2022-10-16T18:27:09.012" v="23332" actId="1076"/>
          <ac:picMkLst>
            <pc:docMk/>
            <pc:sldMk cId="1191000281" sldId="1757"/>
            <ac:picMk id="14" creationId="{45C0F3CD-A7FD-14B9-7234-535E80F67B13}"/>
          </ac:picMkLst>
        </pc:picChg>
      </pc:sldChg>
      <pc:sldChg chg="addSp delSp modSp add modAnim modNotesTx">
        <pc:chgData name="Nathália Demetrio" userId="73b6c4bd58836735" providerId="LiveId" clId="{C00AA7F5-0EC5-4656-84E5-B1513740F2F9}" dt="2022-10-16T23:15:14.891" v="23842" actId="1076"/>
        <pc:sldMkLst>
          <pc:docMk/>
          <pc:sldMk cId="4020279028" sldId="1758"/>
        </pc:sldMkLst>
        <pc:spChg chg="mod">
          <ac:chgData name="Nathália Demetrio" userId="73b6c4bd58836735" providerId="LiveId" clId="{C00AA7F5-0EC5-4656-84E5-B1513740F2F9}" dt="2022-10-15T15:01:22.662" v="22325" actId="20577"/>
          <ac:spMkLst>
            <pc:docMk/>
            <pc:sldMk cId="4020279028" sldId="1758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4:35.041" v="19909" actId="478"/>
          <ac:spMkLst>
            <pc:docMk/>
            <pc:sldMk cId="4020279028" sldId="1758"/>
            <ac:spMk id="14" creationId="{9537E273-258B-FFE9-3D0F-F48A4188DB64}"/>
          </ac:spMkLst>
        </pc:spChg>
        <pc:picChg chg="add mod">
          <ac:chgData name="Nathália Demetrio" userId="73b6c4bd58836735" providerId="LiveId" clId="{C00AA7F5-0EC5-4656-84E5-B1513740F2F9}" dt="2022-10-15T15:00:55.865" v="22299" actId="1076"/>
          <ac:picMkLst>
            <pc:docMk/>
            <pc:sldMk cId="4020279028" sldId="1758"/>
            <ac:picMk id="3" creationId="{86CD32CC-9071-132A-3687-6D0BA3DE2A29}"/>
          </ac:picMkLst>
        </pc:picChg>
        <pc:picChg chg="add mod">
          <ac:chgData name="Nathália Demetrio" userId="73b6c4bd58836735" providerId="LiveId" clId="{C00AA7F5-0EC5-4656-84E5-B1513740F2F9}" dt="2022-10-15T15:00:53.294" v="22297" actId="1076"/>
          <ac:picMkLst>
            <pc:docMk/>
            <pc:sldMk cId="4020279028" sldId="1758"/>
            <ac:picMk id="4" creationId="{93D32EDD-ACBF-786B-2F60-D8C2F2C9B4A6}"/>
          </ac:picMkLst>
        </pc:picChg>
        <pc:picChg chg="add mod">
          <ac:chgData name="Nathália Demetrio" userId="73b6c4bd58836735" providerId="LiveId" clId="{C00AA7F5-0EC5-4656-84E5-B1513740F2F9}" dt="2022-10-16T23:15:14.891" v="23842" actId="1076"/>
          <ac:picMkLst>
            <pc:docMk/>
            <pc:sldMk cId="4020279028" sldId="1758"/>
            <ac:picMk id="5" creationId="{241ED20D-55CE-E542-0815-6CDFE0AE43F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4:35.041" v="19909" actId="478"/>
          <ac:picMkLst>
            <pc:docMk/>
            <pc:sldMk cId="4020279028" sldId="1758"/>
            <ac:picMk id="13" creationId="{A87B72EB-30C2-A4DC-F195-E6A9DD132C9B}"/>
          </ac:picMkLst>
        </pc:picChg>
      </pc:sldChg>
      <pc:sldChg chg="addSp delSp modSp add del mod ord modNotesTx">
        <pc:chgData name="Nathália Demetrio" userId="73b6c4bd58836735" providerId="LiveId" clId="{C00AA7F5-0EC5-4656-84E5-B1513740F2F9}" dt="2022-10-15T14:59:57.863" v="22282" actId="47"/>
        <pc:sldMkLst>
          <pc:docMk/>
          <pc:sldMk cId="2884600947" sldId="1759"/>
        </pc:sldMkLst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6" creationId="{0ED935D7-F1DC-CDA5-BF36-9C3A14FFD0B9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9" creationId="{4349111C-723D-592F-7B75-5306137A8361}"/>
          </ac:spMkLst>
        </pc:spChg>
        <pc:spChg chg="del">
          <ac:chgData name="Nathália Demetrio" userId="73b6c4bd58836735" providerId="LiveId" clId="{C00AA7F5-0EC5-4656-84E5-B1513740F2F9}" dt="2022-10-14T04:55:42.490" v="19935" actId="478"/>
          <ac:spMkLst>
            <pc:docMk/>
            <pc:sldMk cId="2884600947" sldId="1759"/>
            <ac:spMk id="14" creationId="{9537E273-258B-FFE9-3D0F-F48A4188DB64}"/>
          </ac:spMkLst>
        </pc:spChg>
        <pc:picChg chg="add del mod">
          <ac:chgData name="Nathália Demetrio" userId="73b6c4bd58836735" providerId="LiveId" clId="{C00AA7F5-0EC5-4656-84E5-B1513740F2F9}" dt="2022-10-15T14:59:53.734" v="22278" actId="478"/>
          <ac:picMkLst>
            <pc:docMk/>
            <pc:sldMk cId="2884600947" sldId="1759"/>
            <ac:picMk id="3" creationId="{A5CE09F2-0CB8-238C-4A17-4E3382CE11CC}"/>
          </ac:picMkLst>
        </pc:picChg>
        <pc:picChg chg="add del mod">
          <ac:chgData name="Nathália Demetrio" userId="73b6c4bd58836735" providerId="LiveId" clId="{C00AA7F5-0EC5-4656-84E5-B1513740F2F9}" dt="2022-10-15T14:59:52.486" v="22277" actId="478"/>
          <ac:picMkLst>
            <pc:docMk/>
            <pc:sldMk cId="2884600947" sldId="1759"/>
            <ac:picMk id="4" creationId="{D307C6AF-6755-7E08-B23D-6C52526A6121}"/>
          </ac:picMkLst>
        </pc:picChg>
        <pc:picChg chg="add del mod">
          <ac:chgData name="Nathália Demetrio" userId="73b6c4bd58836735" providerId="LiveId" clId="{C00AA7F5-0EC5-4656-84E5-B1513740F2F9}" dt="2022-10-15T14:59:55.527" v="22280" actId="478"/>
          <ac:picMkLst>
            <pc:docMk/>
            <pc:sldMk cId="2884600947" sldId="1759"/>
            <ac:picMk id="5" creationId="{876715F6-8B0A-956E-C5A7-EEA931364468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7" creationId="{4874C4B4-9E22-0D42-DEB4-A6E5C20CBAB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8" creationId="{74E7B5C9-EC15-D614-AA9D-9DE9C078734D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0" creationId="{428EDA7F-B817-0698-6529-AC01A02EEE5E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1" creationId="{3E2F949B-5473-36E2-686E-16613462DB2A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2" creationId="{3EACA96C-408D-8ACD-F095-B9F298205B29}"/>
          </ac:picMkLst>
        </pc:picChg>
        <pc:picChg chg="del">
          <ac:chgData name="Nathália Demetrio" userId="73b6c4bd58836735" providerId="LiveId" clId="{C00AA7F5-0EC5-4656-84E5-B1513740F2F9}" dt="2022-10-14T04:55:42.490" v="19935" actId="478"/>
          <ac:picMkLst>
            <pc:docMk/>
            <pc:sldMk cId="2884600947" sldId="1759"/>
            <ac:picMk id="13" creationId="{A87B72EB-30C2-A4DC-F195-E6A9DD132C9B}"/>
          </ac:picMkLst>
        </pc:picChg>
      </pc:sldChg>
      <pc:sldChg chg="addSp delSp modSp add mod ord modNotesTx">
        <pc:chgData name="Nathália Demetrio" userId="73b6c4bd58836735" providerId="LiveId" clId="{C00AA7F5-0EC5-4656-84E5-B1513740F2F9}" dt="2022-10-16T19:46:19.014" v="23545" actId="27636"/>
        <pc:sldMkLst>
          <pc:docMk/>
          <pc:sldMk cId="2538059023" sldId="1760"/>
        </pc:sldMkLst>
        <pc:spChg chg="mod">
          <ac:chgData name="Nathália Demetrio" userId="73b6c4bd58836735" providerId="LiveId" clId="{C00AA7F5-0EC5-4656-84E5-B1513740F2F9}" dt="2022-10-16T19:46:19.014" v="23545" actId="27636"/>
          <ac:spMkLst>
            <pc:docMk/>
            <pc:sldMk cId="2538059023" sldId="1760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4T10:10:24.128" v="19981"/>
          <ac:spMkLst>
            <pc:docMk/>
            <pc:sldMk cId="2538059023" sldId="1760"/>
            <ac:spMk id="3" creationId="{22E967F6-1E50-04BB-6489-09C1ADB6FDD1}"/>
          </ac:spMkLst>
        </pc:spChg>
        <pc:picChg chg="add mod">
          <ac:chgData name="Nathália Demetrio" userId="73b6c4bd58836735" providerId="LiveId" clId="{C00AA7F5-0EC5-4656-84E5-B1513740F2F9}" dt="2022-10-16T19:45:46.603" v="23487" actId="1076"/>
          <ac:picMkLst>
            <pc:docMk/>
            <pc:sldMk cId="2538059023" sldId="1760"/>
            <ac:picMk id="3" creationId="{0BDEA17F-C0B8-361A-EE1D-9A471DD58C62}"/>
          </ac:picMkLst>
        </pc:picChg>
        <pc:picChg chg="add mod modCrop">
          <ac:chgData name="Nathália Demetrio" userId="73b6c4bd58836735" providerId="LiveId" clId="{C00AA7F5-0EC5-4656-84E5-B1513740F2F9}" dt="2022-10-16T19:45:50.108" v="23489" actId="1076"/>
          <ac:picMkLst>
            <pc:docMk/>
            <pc:sldMk cId="2538059023" sldId="1760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6T19:45:48.569" v="23488" actId="1076"/>
          <ac:picMkLst>
            <pc:docMk/>
            <pc:sldMk cId="2538059023" sldId="1760"/>
            <ac:picMk id="5" creationId="{322F5BAF-42AF-2D24-8BC6-8493F34469A9}"/>
          </ac:picMkLst>
        </pc:picChg>
        <pc:picChg chg="del">
          <ac:chgData name="Nathália Demetrio" userId="73b6c4bd58836735" providerId="LiveId" clId="{C00AA7F5-0EC5-4656-84E5-B1513740F2F9}" dt="2022-10-14T10:08:55.507" v="19969" actId="478"/>
          <ac:picMkLst>
            <pc:docMk/>
            <pc:sldMk cId="2538059023" sldId="1760"/>
            <ac:picMk id="5" creationId="{97BAC96C-A50B-5A8E-0C14-304C6F0A63CC}"/>
          </ac:picMkLst>
        </pc:picChg>
        <pc:picChg chg="add del">
          <ac:chgData name="Nathália Demetrio" userId="73b6c4bd58836735" providerId="LiveId" clId="{C00AA7F5-0EC5-4656-84E5-B1513740F2F9}" dt="2022-10-14T10:17:34.585" v="19988" actId="478"/>
          <ac:picMkLst>
            <pc:docMk/>
            <pc:sldMk cId="2538059023" sldId="1760"/>
            <ac:picMk id="7" creationId="{837E7F07-5EB5-A621-70A0-45D5AF7AD07D}"/>
          </ac:picMkLst>
        </pc:picChg>
        <pc:picChg chg="add del mod">
          <ac:chgData name="Nathália Demetrio" userId="73b6c4bd58836735" providerId="LiveId" clId="{C00AA7F5-0EC5-4656-84E5-B1513740F2F9}" dt="2022-10-16T17:35:25.296" v="22977" actId="478"/>
          <ac:picMkLst>
            <pc:docMk/>
            <pc:sldMk cId="2538059023" sldId="1760"/>
            <ac:picMk id="1026" creationId="{2BAEA903-0156-D7C6-A9C1-D0C2C28730B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4T10:19:37.045" v="20052" actId="20577"/>
        <pc:sldMkLst>
          <pc:docMk/>
          <pc:sldMk cId="1989238539" sldId="1761"/>
        </pc:sldMkLst>
        <pc:spChg chg="mod">
          <ac:chgData name="Nathália Demetrio" userId="73b6c4bd58836735" providerId="LiveId" clId="{C00AA7F5-0EC5-4656-84E5-B1513740F2F9}" dt="2022-10-14T10:19:03.329" v="20039" actId="20577"/>
          <ac:spMkLst>
            <pc:docMk/>
            <pc:sldMk cId="1989238539" sldId="1761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0:18:48.477" v="20003" actId="208"/>
          <ac:spMkLst>
            <pc:docMk/>
            <pc:sldMk cId="1989238539" sldId="1761"/>
            <ac:spMk id="6" creationId="{45918101-6D6A-3656-258B-2FBAFD329121}"/>
          </ac:spMkLst>
        </pc:spChg>
        <pc:spChg chg="add mod">
          <ac:chgData name="Nathália Demetrio" userId="73b6c4bd58836735" providerId="LiveId" clId="{C00AA7F5-0EC5-4656-84E5-B1513740F2F9}" dt="2022-10-14T10:19:34.772" v="20051" actId="1076"/>
          <ac:spMkLst>
            <pc:docMk/>
            <pc:sldMk cId="1989238539" sldId="1761"/>
            <ac:spMk id="9" creationId="{6129B379-5241-8067-2942-242C9409CFEA}"/>
          </ac:spMkLst>
        </pc:spChg>
        <pc:picChg chg="del">
          <ac:chgData name="Nathália Demetrio" userId="73b6c4bd58836735" providerId="LiveId" clId="{C00AA7F5-0EC5-4656-84E5-B1513740F2F9}" dt="2022-10-14T10:17:53.857" v="19991" actId="478"/>
          <ac:picMkLst>
            <pc:docMk/>
            <pc:sldMk cId="1989238539" sldId="1761"/>
            <ac:picMk id="4" creationId="{4A791463-F604-D194-7CB9-A4EB1D39F98A}"/>
          </ac:picMkLst>
        </pc:picChg>
        <pc:picChg chg="add mod">
          <ac:chgData name="Nathália Demetrio" userId="73b6c4bd58836735" providerId="LiveId" clId="{C00AA7F5-0EC5-4656-84E5-B1513740F2F9}" dt="2022-10-14T10:18:41.562" v="20000" actId="1076"/>
          <ac:picMkLst>
            <pc:docMk/>
            <pc:sldMk cId="1989238539" sldId="1761"/>
            <ac:picMk id="5" creationId="{C6111B65-2AA5-31A0-27E0-8995BF399430}"/>
          </ac:picMkLst>
        </pc:picChg>
        <pc:picChg chg="mod">
          <ac:chgData name="Nathália Demetrio" userId="73b6c4bd58836735" providerId="LiveId" clId="{C00AA7F5-0EC5-4656-84E5-B1513740F2F9}" dt="2022-10-14T10:18:50.732" v="20004" actId="1076"/>
          <ac:picMkLst>
            <pc:docMk/>
            <pc:sldMk cId="1989238539" sldId="1761"/>
            <ac:picMk id="7" creationId="{837E7F07-5EB5-A621-70A0-45D5AF7AD07D}"/>
          </ac:picMkLst>
        </pc:picChg>
      </pc:sldChg>
      <pc:sldChg chg="delSp add mod ord">
        <pc:chgData name="Nathália Demetrio" userId="73b6c4bd58836735" providerId="LiveId" clId="{C00AA7F5-0EC5-4656-84E5-B1513740F2F9}" dt="2022-10-14T12:10:14.569" v="20057"/>
        <pc:sldMkLst>
          <pc:docMk/>
          <pc:sldMk cId="1427378332" sldId="1762"/>
        </pc:sldMkLst>
        <pc:spChg chg="del">
          <ac:chgData name="Nathália Demetrio" userId="73b6c4bd58836735" providerId="LiveId" clId="{C00AA7F5-0EC5-4656-84E5-B1513740F2F9}" dt="2022-10-14T12:10:12.758" v="20055" actId="478"/>
          <ac:spMkLst>
            <pc:docMk/>
            <pc:sldMk cId="1427378332" sldId="1762"/>
            <ac:spMk id="4" creationId="{D3D63EA4-1D29-B12C-FB64-4AE382C4332A}"/>
          </ac:spMkLst>
        </pc:spChg>
      </pc:sldChg>
      <pc:sldChg chg="del">
        <pc:chgData name="Nathália Demetrio" userId="73b6c4bd58836735" providerId="LiveId" clId="{C00AA7F5-0EC5-4656-84E5-B1513740F2F9}" dt="2022-10-14T18:43:09.422" v="20250" actId="47"/>
        <pc:sldMkLst>
          <pc:docMk/>
          <pc:sldMk cId="699692561" sldId="1763"/>
        </pc:sldMkLst>
      </pc:sldChg>
      <pc:sldChg chg="addSp delSp modSp add del mod delAnim modAnim">
        <pc:chgData name="Nathália Demetrio" userId="73b6c4bd58836735" providerId="LiveId" clId="{C00AA7F5-0EC5-4656-84E5-B1513740F2F9}" dt="2022-10-14T18:42:37.855" v="20248" actId="47"/>
        <pc:sldMkLst>
          <pc:docMk/>
          <pc:sldMk cId="1655627401" sldId="1764"/>
        </pc:sldMkLst>
        <pc:spChg chg="mod">
          <ac:chgData name="Nathália Demetrio" userId="73b6c4bd58836735" providerId="LiveId" clId="{C00AA7F5-0EC5-4656-84E5-B1513740F2F9}" dt="2022-10-14T18:05:20.388" v="20172" actId="5793"/>
          <ac:spMkLst>
            <pc:docMk/>
            <pc:sldMk cId="1655627401" sldId="1764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0" creationId="{38E4CA06-1AAE-061C-D18F-0613ADC30C26}"/>
          </ac:spMkLst>
        </pc:spChg>
        <pc:spChg chg="add mod">
          <ac:chgData name="Nathália Demetrio" userId="73b6c4bd58836735" providerId="LiveId" clId="{C00AA7F5-0EC5-4656-84E5-B1513740F2F9}" dt="2022-10-14T18:05:29.778" v="20175" actId="1076"/>
          <ac:spMkLst>
            <pc:docMk/>
            <pc:sldMk cId="1655627401" sldId="1764"/>
            <ac:spMk id="11" creationId="{D72EB585-F0FD-8F6A-0972-F1806C762630}"/>
          </ac:spMkLst>
        </pc:spChg>
        <pc:spChg chg="add del mod">
          <ac:chgData name="Nathália Demetrio" userId="73b6c4bd58836735" providerId="LiveId" clId="{C00AA7F5-0EC5-4656-84E5-B1513740F2F9}" dt="2022-10-14T18:05:33.100" v="20177" actId="478"/>
          <ac:spMkLst>
            <pc:docMk/>
            <pc:sldMk cId="1655627401" sldId="1764"/>
            <ac:spMk id="14" creationId="{5C2B5210-323A-7063-3026-A52AB4D914A7}"/>
          </ac:spMkLst>
        </pc:spChg>
        <pc:spChg chg="add del mod">
          <ac:chgData name="Nathália Demetrio" userId="73b6c4bd58836735" providerId="LiveId" clId="{C00AA7F5-0EC5-4656-84E5-B1513740F2F9}" dt="2022-10-14T18:42:33.602" v="20247" actId="478"/>
          <ac:spMkLst>
            <pc:docMk/>
            <pc:sldMk cId="1655627401" sldId="1764"/>
            <ac:spMk id="16" creationId="{16F653B1-3805-128A-396D-55B002299105}"/>
          </ac:spMkLst>
        </pc:spChg>
        <pc:picChg chg="del">
          <ac:chgData name="Nathália Demetrio" userId="73b6c4bd58836735" providerId="LiveId" clId="{C00AA7F5-0EC5-4656-84E5-B1513740F2F9}" dt="2022-10-14T18:05:21.460" v="20173" actId="478"/>
          <ac:picMkLst>
            <pc:docMk/>
            <pc:sldMk cId="1655627401" sldId="1764"/>
            <ac:picMk id="3" creationId="{65579A8C-C364-750A-29D2-310FE66ADDC2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4" creationId="{B4C2BF10-34A4-505F-D950-8C3AEFE60C7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7" creationId="{4201DB5D-AE2E-E00C-A8C0-DAFA3BD3A03B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8" creationId="{3AFFAE4A-C51C-5635-D8C3-8C5CA7D8701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9" creationId="{5219CA23-7A3B-E78C-82DF-9B44A0AD4870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2" creationId="{C38D6374-67EE-5150-6ABE-B73A3427628E}"/>
          </ac:picMkLst>
        </pc:picChg>
        <pc:picChg chg="add mod">
          <ac:chgData name="Nathália Demetrio" userId="73b6c4bd58836735" providerId="LiveId" clId="{C00AA7F5-0EC5-4656-84E5-B1513740F2F9}" dt="2022-10-14T18:05:29.778" v="20175" actId="1076"/>
          <ac:picMkLst>
            <pc:docMk/>
            <pc:sldMk cId="1655627401" sldId="1764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42:33.602" v="20247" actId="478"/>
          <ac:picMkLst>
            <pc:docMk/>
            <pc:sldMk cId="1655627401" sldId="1764"/>
            <ac:picMk id="15" creationId="{1C954245-99DF-F987-BF33-CB5CB273EF82}"/>
          </ac:picMkLst>
        </pc:picChg>
      </pc:sldChg>
      <pc:sldChg chg="addSp delSp modSp add mod delAnim modAnim">
        <pc:chgData name="Nathália Demetrio" userId="73b6c4bd58836735" providerId="LiveId" clId="{C00AA7F5-0EC5-4656-84E5-B1513740F2F9}" dt="2022-10-16T18:28:37.685" v="23406" actId="1076"/>
        <pc:sldMkLst>
          <pc:docMk/>
          <pc:sldMk cId="611150762" sldId="1765"/>
        </pc:sldMkLst>
        <pc:spChg chg="mod">
          <ac:chgData name="Nathália Demetrio" userId="73b6c4bd58836735" providerId="LiveId" clId="{C00AA7F5-0EC5-4656-84E5-B1513740F2F9}" dt="2022-10-15T14:53:52.692" v="22203" actId="27636"/>
          <ac:spMkLst>
            <pc:docMk/>
            <pc:sldMk cId="611150762" sldId="1765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4T18:06:07.403" v="20183" actId="1076"/>
          <ac:spMkLst>
            <pc:docMk/>
            <pc:sldMk cId="611150762" sldId="1765"/>
            <ac:spMk id="3" creationId="{28609FA9-8A94-20C9-389E-B8F6062D32A5}"/>
          </ac:spMkLst>
        </pc:spChg>
        <pc:spChg chg="add mod">
          <ac:chgData name="Nathália Demetrio" userId="73b6c4bd58836735" providerId="LiveId" clId="{C00AA7F5-0EC5-4656-84E5-B1513740F2F9}" dt="2022-10-16T18:28:31.352" v="23404" actId="1038"/>
          <ac:spMkLst>
            <pc:docMk/>
            <pc:sldMk cId="611150762" sldId="1765"/>
            <ac:spMk id="4" creationId="{9D858A18-52AD-2EBD-717B-D0CA760AF7A4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0" creationId="{38E4CA06-1AAE-061C-D18F-0613ADC30C26}"/>
          </ac:spMkLst>
        </pc:spChg>
        <pc:spChg chg="del">
          <ac:chgData name="Nathália Demetrio" userId="73b6c4bd58836735" providerId="LiveId" clId="{C00AA7F5-0EC5-4656-84E5-B1513740F2F9}" dt="2022-10-14T18:05:55.567" v="20179" actId="478"/>
          <ac:spMkLst>
            <pc:docMk/>
            <pc:sldMk cId="611150762" sldId="1765"/>
            <ac:spMk id="11" creationId="{D72EB585-F0FD-8F6A-0972-F1806C762630}"/>
          </ac:spMkLst>
        </pc:spChg>
        <pc:spChg chg="add mod">
          <ac:chgData name="Nathália Demetrio" userId="73b6c4bd58836735" providerId="LiveId" clId="{C00AA7F5-0EC5-4656-84E5-B1513740F2F9}" dt="2022-10-16T18:28:28.308" v="23393" actId="1076"/>
          <ac:spMkLst>
            <pc:docMk/>
            <pc:sldMk cId="611150762" sldId="1765"/>
            <ac:spMk id="19" creationId="{58943672-AB9B-1C6A-C198-1894E3EAD8F6}"/>
          </ac:spMkLst>
        </pc:spChg>
        <pc:spChg chg="add mod">
          <ac:chgData name="Nathália Demetrio" userId="73b6c4bd58836735" providerId="LiveId" clId="{C00AA7F5-0EC5-4656-84E5-B1513740F2F9}" dt="2022-10-15T14:58:04.787" v="22271" actId="1076"/>
          <ac:spMkLst>
            <pc:docMk/>
            <pc:sldMk cId="611150762" sldId="1765"/>
            <ac:spMk id="23" creationId="{5A8C0F49-1F8C-426C-950C-61A6E2AA461C}"/>
          </ac:spMkLst>
        </pc:sp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4" creationId="{B4C2BF10-34A4-505F-D950-8C3AEFE60C7A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5" creationId="{952A105F-0C05-B32B-2B3B-9896026DBBAC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5" creationId="{E8B87152-D4B7-1176-86A7-F7FC60317AC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6" creationId="{073ED587-4B70-C59C-A152-389CF1A2CCAA}"/>
          </ac:picMkLst>
        </pc:picChg>
        <pc:picChg chg="add mod">
          <ac:chgData name="Nathália Demetrio" userId="73b6c4bd58836735" providerId="LiveId" clId="{C00AA7F5-0EC5-4656-84E5-B1513740F2F9}" dt="2022-10-16T18:28:31.352" v="23404" actId="1038"/>
          <ac:picMkLst>
            <pc:docMk/>
            <pc:sldMk cId="611150762" sldId="1765"/>
            <ac:picMk id="6" creationId="{4CD32C1F-1AC2-1075-9AAA-873600878769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7" creationId="{4201DB5D-AE2E-E00C-A8C0-DAFA3BD3A03B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8" creationId="{3AFFAE4A-C51C-5635-D8C3-8C5CA7D8701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9" creationId="{5219CA23-7A3B-E78C-82DF-9B44A0AD4870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2" creationId="{C38D6374-67EE-5150-6ABE-B73A3427628E}"/>
          </ac:picMkLst>
        </pc:picChg>
        <pc:picChg chg="del">
          <ac:chgData name="Nathália Demetrio" userId="73b6c4bd58836735" providerId="LiveId" clId="{C00AA7F5-0EC5-4656-84E5-B1513740F2F9}" dt="2022-10-14T18:05:55.567" v="20179" actId="478"/>
          <ac:picMkLst>
            <pc:docMk/>
            <pc:sldMk cId="611150762" sldId="1765"/>
            <ac:picMk id="13" creationId="{E0270AE0-7DC4-F250-43C6-B62D463E7C64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4" creationId="{53A71F8B-7D2F-369D-6810-21F4315B94ED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5" creationId="{EE7C0B85-AFB8-9C80-05E9-657A80DD23D5}"/>
          </ac:picMkLst>
        </pc:picChg>
        <pc:picChg chg="add del mod">
          <ac:chgData name="Nathália Demetrio" userId="73b6c4bd58836735" providerId="LiveId" clId="{C00AA7F5-0EC5-4656-84E5-B1513740F2F9}" dt="2022-10-14T18:08:36.517" v="20236" actId="478"/>
          <ac:picMkLst>
            <pc:docMk/>
            <pc:sldMk cId="611150762" sldId="1765"/>
            <ac:picMk id="16" creationId="{9732C3EF-93C8-89F1-2D70-247439D01BD5}"/>
          </ac:picMkLst>
        </pc:picChg>
        <pc:picChg chg="add del mod">
          <ac:chgData name="Nathália Demetrio" userId="73b6c4bd58836735" providerId="LiveId" clId="{C00AA7F5-0EC5-4656-84E5-B1513740F2F9}" dt="2022-10-14T18:07:14.594" v="20191" actId="478"/>
          <ac:picMkLst>
            <pc:docMk/>
            <pc:sldMk cId="611150762" sldId="1765"/>
            <ac:picMk id="17" creationId="{5508746B-ACFE-53BB-0F62-0BCE936A8F19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0" creationId="{484A5A64-25F3-6E77-CBCB-3CCAD663D03F}"/>
          </ac:picMkLst>
        </pc:picChg>
        <pc:picChg chg="add mod">
          <ac:chgData name="Nathália Demetrio" userId="73b6c4bd58836735" providerId="LiveId" clId="{C00AA7F5-0EC5-4656-84E5-B1513740F2F9}" dt="2022-10-14T18:08:40.654" v="20237" actId="1076"/>
          <ac:picMkLst>
            <pc:docMk/>
            <pc:sldMk cId="611150762" sldId="1765"/>
            <ac:picMk id="21" creationId="{FFC84501-25A8-3B88-56AC-FEC20A1D8CED}"/>
          </ac:picMkLst>
        </pc:picChg>
        <pc:picChg chg="add mod">
          <ac:chgData name="Nathália Demetrio" userId="73b6c4bd58836735" providerId="LiveId" clId="{C00AA7F5-0EC5-4656-84E5-B1513740F2F9}" dt="2022-10-15T14:57:34.127" v="22257" actId="1076"/>
          <ac:picMkLst>
            <pc:docMk/>
            <pc:sldMk cId="611150762" sldId="1765"/>
            <ac:picMk id="22" creationId="{070A5AD8-19E6-214A-1170-E4755E6C1381}"/>
          </ac:picMkLst>
        </pc:picChg>
        <pc:cxnChg chg="add mod">
          <ac:chgData name="Nathália Demetrio" userId="73b6c4bd58836735" providerId="LiveId" clId="{C00AA7F5-0EC5-4656-84E5-B1513740F2F9}" dt="2022-10-16T18:28:37.685" v="23406" actId="1076"/>
          <ac:cxnSpMkLst>
            <pc:docMk/>
            <pc:sldMk cId="611150762" sldId="1765"/>
            <ac:cxnSpMk id="7" creationId="{641DFAC0-E04A-71B1-9FFF-998E6013A40F}"/>
          </ac:cxnSpMkLst>
        </pc:cxnChg>
      </pc:sldChg>
      <pc:sldChg chg="add del">
        <pc:chgData name="Nathália Demetrio" userId="73b6c4bd58836735" providerId="LiveId" clId="{C00AA7F5-0EC5-4656-84E5-B1513740F2F9}" dt="2022-10-14T18:43:16.283" v="20252"/>
        <pc:sldMkLst>
          <pc:docMk/>
          <pc:sldMk cId="1366249094" sldId="1766"/>
        </pc:sldMkLst>
      </pc:sldChg>
      <pc:sldChg chg="add del">
        <pc:chgData name="Nathália Demetrio" userId="73b6c4bd58836735" providerId="LiveId" clId="{C00AA7F5-0EC5-4656-84E5-B1513740F2F9}" dt="2022-10-14T18:05:57.151" v="20181"/>
        <pc:sldMkLst>
          <pc:docMk/>
          <pc:sldMk cId="1601293172" sldId="1766"/>
        </pc:sldMkLst>
      </pc:sldChg>
      <pc:sldChg chg="addSp delSp modSp mod delAnim">
        <pc:chgData name="Nathália Demetrio" userId="73b6c4bd58836735" providerId="LiveId" clId="{C00AA7F5-0EC5-4656-84E5-B1513740F2F9}" dt="2022-10-16T23:37:30.184" v="23875" actId="1035"/>
        <pc:sldMkLst>
          <pc:docMk/>
          <pc:sldMk cId="2088806644" sldId="1766"/>
        </pc:sldMkLst>
        <pc:spChg chg="mod">
          <ac:chgData name="Nathália Demetrio" userId="73b6c4bd58836735" providerId="LiveId" clId="{C00AA7F5-0EC5-4656-84E5-B1513740F2F9}" dt="2022-10-14T18:43:34.120" v="20286" actId="20577"/>
          <ac:spMkLst>
            <pc:docMk/>
            <pc:sldMk cId="2088806644" sldId="1766"/>
            <ac:spMk id="3" creationId="{00000000-0000-0000-0000-000000000000}"/>
          </ac:spMkLst>
        </pc:spChg>
        <pc:picChg chg="del">
          <ac:chgData name="Nathália Demetrio" userId="73b6c4bd58836735" providerId="LiveId" clId="{C00AA7F5-0EC5-4656-84E5-B1513740F2F9}" dt="2022-10-14T18:43:36.556" v="20287" actId="478"/>
          <ac:picMkLst>
            <pc:docMk/>
            <pc:sldMk cId="2088806644" sldId="1766"/>
            <ac:picMk id="4" creationId="{00000000-0000-0000-0000-000000000000}"/>
          </ac:picMkLst>
        </pc:picChg>
        <pc:picChg chg="add mod">
          <ac:chgData name="Nathália Demetrio" userId="73b6c4bd58836735" providerId="LiveId" clId="{C00AA7F5-0EC5-4656-84E5-B1513740F2F9}" dt="2022-10-16T23:37:30.184" v="23875" actId="1035"/>
          <ac:picMkLst>
            <pc:docMk/>
            <pc:sldMk cId="2088806644" sldId="1766"/>
            <ac:picMk id="4" creationId="{B293509C-8C4D-CDF3-2A78-A3FAE171C148}"/>
          </ac:picMkLst>
        </pc:picChg>
      </pc:sldChg>
      <pc:sldChg chg="delSp modSp add ord modNotesTx">
        <pc:chgData name="Nathália Demetrio" userId="73b6c4bd58836735" providerId="LiveId" clId="{C00AA7F5-0EC5-4656-84E5-B1513740F2F9}" dt="2022-10-14T21:52:27.445" v="20700"/>
        <pc:sldMkLst>
          <pc:docMk/>
          <pc:sldMk cId="3696611628" sldId="1767"/>
        </pc:sldMkLst>
        <pc:picChg chg="mod">
          <ac:chgData name="Nathália Demetrio" userId="73b6c4bd58836735" providerId="LiveId" clId="{C00AA7F5-0EC5-4656-84E5-B1513740F2F9}" dt="2022-10-14T21:41:29.198" v="20446" actId="1076"/>
          <ac:picMkLst>
            <pc:docMk/>
            <pc:sldMk cId="3696611628" sldId="1767"/>
            <ac:picMk id="3" creationId="{128FE238-4603-04F6-D15C-4D289E68C98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4" creationId="{0989A419-1A20-A8B5-E165-B4541F54ECD3}"/>
          </ac:picMkLst>
        </pc:picChg>
        <pc:picChg chg="mod">
          <ac:chgData name="Nathália Demetrio" userId="73b6c4bd58836735" providerId="LiveId" clId="{C00AA7F5-0EC5-4656-84E5-B1513740F2F9}" dt="2022-10-14T21:41:26.539" v="20445" actId="1076"/>
          <ac:picMkLst>
            <pc:docMk/>
            <pc:sldMk cId="3696611628" sldId="1767"/>
            <ac:picMk id="5" creationId="{7A658AE5-9D87-8797-F273-2B98A8A62D46}"/>
          </ac:picMkLst>
        </pc:picChg>
        <pc:picChg chg="del">
          <ac:chgData name="Nathália Demetrio" userId="73b6c4bd58836735" providerId="LiveId" clId="{C00AA7F5-0EC5-4656-84E5-B1513740F2F9}" dt="2022-10-14T21:41:11.400" v="20440" actId="478"/>
          <ac:picMkLst>
            <pc:docMk/>
            <pc:sldMk cId="3696611628" sldId="1767"/>
            <ac:picMk id="6" creationId="{F69B78FE-FDB7-8F8C-C03A-EEFC3A4CA5C3}"/>
          </ac:picMkLst>
        </pc:picChg>
      </pc:sldChg>
      <pc:sldChg chg="addSp delSp modSp add mod ord modAnim">
        <pc:chgData name="Nathália Demetrio" userId="73b6c4bd58836735" providerId="LiveId" clId="{C00AA7F5-0EC5-4656-84E5-B1513740F2F9}" dt="2022-10-16T18:26:41.705" v="23327" actId="1076"/>
        <pc:sldMkLst>
          <pc:docMk/>
          <pc:sldMk cId="2143866052" sldId="1768"/>
        </pc:sldMkLst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1:57:52.385" v="20983" actId="20577"/>
          <ac:spMkLst>
            <pc:docMk/>
            <pc:sldMk cId="2143866052" sldId="1768"/>
            <ac:spMk id="19" creationId="{1DF3056E-E4B8-26E9-AF42-D2CDB7E9F90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1:54:17.077" v="20921" actId="478"/>
          <ac:spMkLst>
            <pc:docMk/>
            <pc:sldMk cId="2143866052" sldId="1768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1:57:45.153" v="20964" actId="478"/>
          <ac:grpSpMkLst>
            <pc:docMk/>
            <pc:sldMk cId="2143866052" sldId="1768"/>
            <ac:grpSpMk id="20" creationId="{E5340079-C4A1-6252-3C4F-DA4B27E9B17F}"/>
          </ac:grpSpMkLst>
        </pc:grp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3" creationId="{D3B217AE-DA1A-A4FE-9D97-D1C92D0BFB74}"/>
          </ac:picMkLst>
        </pc:picChg>
        <pc:picChg chg="add mod">
          <ac:chgData name="Nathália Demetrio" userId="73b6c4bd58836735" providerId="LiveId" clId="{C00AA7F5-0EC5-4656-84E5-B1513740F2F9}" dt="2022-10-16T18:26:41.705" v="23327" actId="1076"/>
          <ac:picMkLst>
            <pc:docMk/>
            <pc:sldMk cId="2143866052" sldId="1768"/>
            <ac:picMk id="3" creationId="{E957A0EF-2740-B4DC-178F-E30750D2702B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1:54:17.077" v="20921" actId="478"/>
          <ac:picMkLst>
            <pc:docMk/>
            <pc:sldMk cId="2143866052" sldId="1768"/>
            <ac:picMk id="15" creationId="{836984BE-CC90-DF57-439C-F87D5E847211}"/>
          </ac:picMkLst>
        </pc:picChg>
        <pc:picChg chg="add mod">
          <ac:chgData name="Nathália Demetrio" userId="73b6c4bd58836735" providerId="LiveId" clId="{C00AA7F5-0EC5-4656-84E5-B1513740F2F9}" dt="2022-10-15T11:57:42.498" v="20963" actId="1076"/>
          <ac:picMkLst>
            <pc:docMk/>
            <pc:sldMk cId="2143866052" sldId="1768"/>
            <ac:picMk id="16" creationId="{49121C6C-BF37-14A9-99A3-DDDB46948C7C}"/>
          </ac:picMkLst>
        </pc:picChg>
        <pc:picChg chg="add mod">
          <ac:chgData name="Nathália Demetrio" userId="73b6c4bd58836735" providerId="LiveId" clId="{C00AA7F5-0EC5-4656-84E5-B1513740F2F9}" dt="2022-10-15T11:57:57.856" v="20995" actId="1036"/>
          <ac:picMkLst>
            <pc:docMk/>
            <pc:sldMk cId="2143866052" sldId="1768"/>
            <ac:picMk id="17" creationId="{5CFF9656-6F5D-39D0-08FF-01FCD2F27E9C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18" creationId="{DDD1BA1E-42FE-6F49-03A2-8303D5C247CF}"/>
          </ac:picMkLst>
        </pc:picChg>
        <pc:picChg chg="add del mod">
          <ac:chgData name="Nathália Demetrio" userId="73b6c4bd58836735" providerId="LiveId" clId="{C00AA7F5-0EC5-4656-84E5-B1513740F2F9}" dt="2022-10-15T11:57:11.880" v="20941" actId="478"/>
          <ac:picMkLst>
            <pc:docMk/>
            <pc:sldMk cId="2143866052" sldId="1768"/>
            <ac:picMk id="29" creationId="{58042B20-B7C9-8E1A-127F-32FD4806EEC0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30" creationId="{0F959F98-8354-8633-1A6B-142B1B48EA4A}"/>
          </ac:picMkLst>
        </pc:picChg>
        <pc:picChg chg="add mod">
          <ac:chgData name="Nathália Demetrio" userId="73b6c4bd58836735" providerId="LiveId" clId="{C00AA7F5-0EC5-4656-84E5-B1513740F2F9}" dt="2022-10-15T11:59:21.376" v="20996" actId="1076"/>
          <ac:picMkLst>
            <pc:docMk/>
            <pc:sldMk cId="2143866052" sldId="1768"/>
            <ac:picMk id="2050" creationId="{53896581-6FDA-A323-8334-D40952CC6EC1}"/>
          </ac:picMkLst>
        </pc:picChg>
        <pc:picChg chg="add del">
          <ac:chgData name="Nathália Demetrio" userId="73b6c4bd58836735" providerId="LiveId" clId="{C00AA7F5-0EC5-4656-84E5-B1513740F2F9}" dt="2022-10-15T12:02:06.104" v="20999" actId="478"/>
          <ac:picMkLst>
            <pc:docMk/>
            <pc:sldMk cId="2143866052" sldId="1768"/>
            <ac:picMk id="2052" creationId="{38139BD9-A75F-EDB2-D2E8-E2BAAEC3A8D9}"/>
          </ac:picMkLst>
        </pc:pic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1:54:17.077" v="20921" actId="478"/>
          <ac:cxnSpMkLst>
            <pc:docMk/>
            <pc:sldMk cId="2143866052" sldId="1768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14:52.008" v="23839" actId="20577"/>
        <pc:sldMkLst>
          <pc:docMk/>
          <pc:sldMk cId="2648519591" sldId="1769"/>
        </pc:sldMkLst>
        <pc:spChg chg="add del mod">
          <ac:chgData name="Nathália Demetrio" userId="73b6c4bd58836735" providerId="LiveId" clId="{C00AA7F5-0EC5-4656-84E5-B1513740F2F9}" dt="2022-10-15T12:04:09.468" v="21022"/>
          <ac:spMkLst>
            <pc:docMk/>
            <pc:sldMk cId="2648519591" sldId="1769"/>
            <ac:spMk id="4" creationId="{50975146-4E90-3473-2602-6D5876234322}"/>
          </ac:spMkLst>
        </pc:spChg>
        <pc:spChg chg="add mod">
          <ac:chgData name="Nathália Demetrio" userId="73b6c4bd58836735" providerId="LiveId" clId="{C00AA7F5-0EC5-4656-84E5-B1513740F2F9}" dt="2022-10-15T12:04:06.357" v="21020" actId="1076"/>
          <ac:spMkLst>
            <pc:docMk/>
            <pc:sldMk cId="2648519591" sldId="1769"/>
            <ac:spMk id="5" creationId="{6BC3BB17-4361-0686-6DC1-4FA61B79C381}"/>
          </ac:spMkLst>
        </pc:spChg>
        <pc:spChg chg="add del mod">
          <ac:chgData name="Nathália Demetrio" userId="73b6c4bd58836735" providerId="LiveId" clId="{C00AA7F5-0EC5-4656-84E5-B1513740F2F9}" dt="2022-10-16T23:14:38.433" v="23828" actId="478"/>
          <ac:spMkLst>
            <pc:docMk/>
            <pc:sldMk cId="2648519591" sldId="1769"/>
            <ac:spMk id="6" creationId="{20EA93C4-32A2-BF0B-3786-AB318A137674}"/>
          </ac:spMkLst>
        </pc:spChg>
        <pc:spChg chg="mod">
          <ac:chgData name="Nathália Demetrio" userId="73b6c4bd58836735" providerId="LiveId" clId="{C00AA7F5-0EC5-4656-84E5-B1513740F2F9}" dt="2022-10-16T23:14:52.008" v="23839" actId="20577"/>
          <ac:spMkLst>
            <pc:docMk/>
            <pc:sldMk cId="2648519591" sldId="1769"/>
            <ac:spMk id="19" creationId="{1DF3056E-E4B8-26E9-AF42-D2CDB7E9F902}"/>
          </ac:spMkLst>
        </pc:sp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6" creationId="{49121C6C-BF37-14A9-99A3-DDDB46948C7C}"/>
          </ac:picMkLst>
        </pc:picChg>
        <pc:picChg chg="del">
          <ac:chgData name="Nathália Demetrio" userId="73b6c4bd58836735" providerId="LiveId" clId="{C00AA7F5-0EC5-4656-84E5-B1513740F2F9}" dt="2022-10-15T12:02:20.760" v="21001" actId="478"/>
          <ac:picMkLst>
            <pc:docMk/>
            <pc:sldMk cId="2648519591" sldId="1769"/>
            <ac:picMk id="17" creationId="{5CFF9656-6F5D-39D0-08FF-01FCD2F27E9C}"/>
          </ac:picMkLst>
        </pc:picChg>
        <pc:picChg chg="del">
          <ac:chgData name="Nathália Demetrio" userId="73b6c4bd58836735" providerId="LiveId" clId="{C00AA7F5-0EC5-4656-84E5-B1513740F2F9}" dt="2022-10-15T12:02:24.678" v="21004" actId="478"/>
          <ac:picMkLst>
            <pc:docMk/>
            <pc:sldMk cId="2648519591" sldId="1769"/>
            <ac:picMk id="18" creationId="{DDD1BA1E-42FE-6F49-03A2-8303D5C247CF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30" creationId="{0F959F98-8354-8633-1A6B-142B1B48EA4A}"/>
          </ac:picMkLst>
        </pc:picChg>
        <pc:picChg chg="del">
          <ac:chgData name="Nathália Demetrio" userId="73b6c4bd58836735" providerId="LiveId" clId="{C00AA7F5-0EC5-4656-84E5-B1513740F2F9}" dt="2022-10-15T12:02:23.039" v="21003" actId="478"/>
          <ac:picMkLst>
            <pc:docMk/>
            <pc:sldMk cId="2648519591" sldId="1769"/>
            <ac:picMk id="2050" creationId="{53896581-6FDA-A323-8334-D40952CC6EC1}"/>
          </ac:picMkLst>
        </pc:picChg>
        <pc:picChg chg="mod">
          <ac:chgData name="Nathália Demetrio" userId="73b6c4bd58836735" providerId="LiveId" clId="{C00AA7F5-0EC5-4656-84E5-B1513740F2F9}" dt="2022-10-16T23:14:19.449" v="23823" actId="1076"/>
          <ac:picMkLst>
            <pc:docMk/>
            <pc:sldMk cId="2648519591" sldId="1769"/>
            <ac:picMk id="2052" creationId="{38139BD9-A75F-EDB2-D2E8-E2BAAEC3A8D9}"/>
          </ac:picMkLst>
        </pc:picChg>
        <pc:picChg chg="add mod">
          <ac:chgData name="Nathália Demetrio" userId="73b6c4bd58836735" providerId="LiveId" clId="{C00AA7F5-0EC5-4656-84E5-B1513740F2F9}" dt="2022-10-16T23:14:21.677" v="23824" actId="1076"/>
          <ac:picMkLst>
            <pc:docMk/>
            <pc:sldMk cId="2648519591" sldId="1769"/>
            <ac:picMk id="3074" creationId="{B05CA717-B0C6-A224-03C2-B55EBFC0FC08}"/>
          </ac:picMkLst>
        </pc:picChg>
        <pc:cxnChg chg="add mod">
          <ac:chgData name="Nathália Demetrio" userId="73b6c4bd58836735" providerId="LiveId" clId="{C00AA7F5-0EC5-4656-84E5-B1513740F2F9}" dt="2022-10-16T23:14:32.304" v="23826"/>
          <ac:cxnSpMkLst>
            <pc:docMk/>
            <pc:sldMk cId="2648519591" sldId="1769"/>
            <ac:cxnSpMk id="3" creationId="{15DF345E-8936-D100-E60F-332F18A109B7}"/>
          </ac:cxnSpMkLst>
        </pc:cxnChg>
      </pc:sldChg>
      <pc:sldChg chg="delSp modSp add mod">
        <pc:chgData name="Nathália Demetrio" userId="73b6c4bd58836735" providerId="LiveId" clId="{C00AA7F5-0EC5-4656-84E5-B1513740F2F9}" dt="2022-10-15T12:19:00.829" v="21786" actId="27636"/>
        <pc:sldMkLst>
          <pc:docMk/>
          <pc:sldMk cId="1030781903" sldId="1770"/>
        </pc:sldMkLst>
        <pc:spChg chg="mod">
          <ac:chgData name="Nathália Demetrio" userId="73b6c4bd58836735" providerId="LiveId" clId="{C00AA7F5-0EC5-4656-84E5-B1513740F2F9}" dt="2022-10-15T12:19:00.829" v="21786" actId="27636"/>
          <ac:spMkLst>
            <pc:docMk/>
            <pc:sldMk cId="1030781903" sldId="1770"/>
            <ac:spMk id="2" creationId="{00000000-0000-0000-0000-000000000000}"/>
          </ac:spMkLst>
        </pc:spChg>
        <pc:spChg chg="del">
          <ac:chgData name="Nathália Demetrio" userId="73b6c4bd58836735" providerId="LiveId" clId="{C00AA7F5-0EC5-4656-84E5-B1513740F2F9}" dt="2022-10-15T12:16:21" v="21596" actId="478"/>
          <ac:spMkLst>
            <pc:docMk/>
            <pc:sldMk cId="1030781903" sldId="1770"/>
            <ac:spMk id="5" creationId="{BA7ADFCC-B6F6-6BA1-CC7A-352494CE409A}"/>
          </ac:spMkLst>
        </pc:spChg>
        <pc:picChg chg="mod">
          <ac:chgData name="Nathália Demetrio" userId="73b6c4bd58836735" providerId="LiveId" clId="{C00AA7F5-0EC5-4656-84E5-B1513740F2F9}" dt="2022-10-15T12:16:26.989" v="21600" actId="1076"/>
          <ac:picMkLst>
            <pc:docMk/>
            <pc:sldMk cId="1030781903" sldId="1770"/>
            <ac:picMk id="44" creationId="{FF81B83F-4337-8DE0-BE2F-55FA339F3FB7}"/>
          </ac:picMkLst>
        </pc:picChg>
        <pc:picChg chg="mod">
          <ac:chgData name="Nathália Demetrio" userId="73b6c4bd58836735" providerId="LiveId" clId="{C00AA7F5-0EC5-4656-84E5-B1513740F2F9}" dt="2022-10-15T12:16:28.325" v="21601" actId="1076"/>
          <ac:picMkLst>
            <pc:docMk/>
            <pc:sldMk cId="1030781903" sldId="1770"/>
            <ac:picMk id="48" creationId="{175F06C2-5266-FE6F-E979-A9328252C94B}"/>
          </ac:picMkLst>
        </pc:picChg>
      </pc:sldChg>
      <pc:sldChg chg="addSp delSp modSp add del mod ord delAnim">
        <pc:chgData name="Nathália Demetrio" userId="73b6c4bd58836735" providerId="LiveId" clId="{C00AA7F5-0EC5-4656-84E5-B1513740F2F9}" dt="2022-10-15T12:24:46.934" v="21879" actId="1076"/>
        <pc:sldMkLst>
          <pc:docMk/>
          <pc:sldMk cId="2801535353" sldId="1771"/>
        </pc:sldMkLst>
        <pc:spChg chg="add del">
          <ac:chgData name="Nathália Demetrio" userId="73b6c4bd58836735" providerId="LiveId" clId="{C00AA7F5-0EC5-4656-84E5-B1513740F2F9}" dt="2022-10-15T12:23:00.894" v="21810"/>
          <ac:spMkLst>
            <pc:docMk/>
            <pc:sldMk cId="2801535353" sldId="1771"/>
            <ac:spMk id="2" creationId="{B7E5C885-D2F1-917E-39BF-37EF51556FAF}"/>
          </ac:spMkLst>
        </pc:spChg>
        <pc:spChg chg="mod">
          <ac:chgData name="Nathália Demetrio" userId="73b6c4bd58836735" providerId="LiveId" clId="{C00AA7F5-0EC5-4656-84E5-B1513740F2F9}" dt="2022-10-15T12:19:56.552" v="21800" actId="20577"/>
          <ac:spMkLst>
            <pc:docMk/>
            <pc:sldMk cId="2801535353" sldId="1771"/>
            <ac:spMk id="5" creationId="{E6A77DC7-9A9C-445A-AB0C-230B78E33C0A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3" creationId="{8FF3A8F9-2331-1AD1-3C75-D093E43B526E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18" creationId="{0D62928E-0BC3-37B5-AC98-55644C2D51FB}"/>
          </ac:spMkLst>
        </pc:spChg>
        <pc:spChg chg="del">
          <ac:chgData name="Nathália Demetrio" userId="73b6c4bd58836735" providerId="LiveId" clId="{C00AA7F5-0EC5-4656-84E5-B1513740F2F9}" dt="2022-10-15T12:19:59.718" v="21801" actId="478"/>
          <ac:spMkLst>
            <pc:docMk/>
            <pc:sldMk cId="2801535353" sldId="1771"/>
            <ac:spMk id="23" creationId="{6303B26A-0D4D-52CD-71B2-378A4CDD9C40}"/>
          </ac:spMkLst>
        </pc:spChg>
        <pc:grpChg chg="add mod">
          <ac:chgData name="Nathália Demetrio" userId="73b6c4bd58836735" providerId="LiveId" clId="{C00AA7F5-0EC5-4656-84E5-B1513740F2F9}" dt="2022-10-15T12:24:46.934" v="21879" actId="1076"/>
          <ac:grpSpMkLst>
            <pc:docMk/>
            <pc:sldMk cId="2801535353" sldId="1771"/>
            <ac:grpSpMk id="6" creationId="{0269E94F-F0AA-9009-7961-3D619442ED02}"/>
          </ac:grpSpMkLst>
        </pc:grpChg>
        <pc:picChg chg="add del mod">
          <ac:chgData name="Nathália Demetrio" userId="73b6c4bd58836735" providerId="LiveId" clId="{C00AA7F5-0EC5-4656-84E5-B1513740F2F9}" dt="2022-10-15T12:23:24.207" v="21813" actId="478"/>
          <ac:picMkLst>
            <pc:docMk/>
            <pc:sldMk cId="2801535353" sldId="1771"/>
            <ac:picMk id="4" creationId="{6B5AC4F5-1519-EF21-D227-CA030DC0F6AA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5" creationId="{5319274D-5C4C-C2D0-8C05-D1FE56EDDE05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17" creationId="{1D5933B5-553E-86AC-1117-B5A26E304027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2" creationId="{A759A37A-A3BC-93F5-8CD7-062F85566213}"/>
          </ac:picMkLst>
        </pc:picChg>
        <pc:picChg chg="del">
          <ac:chgData name="Nathália Demetrio" userId="73b6c4bd58836735" providerId="LiveId" clId="{C00AA7F5-0EC5-4656-84E5-B1513740F2F9}" dt="2022-10-15T12:19:59.718" v="21801" actId="478"/>
          <ac:picMkLst>
            <pc:docMk/>
            <pc:sldMk cId="2801535353" sldId="1771"/>
            <ac:picMk id="27" creationId="{2AF4340D-CF68-53F0-38CD-56C0866A8988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098" creationId="{B6DEF10D-7962-600F-4254-AE180175039B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0" creationId="{E0C2F63E-2EBF-774B-80CD-17D27FD2F456}"/>
          </ac:picMkLst>
        </pc:picChg>
        <pc:picChg chg="add mod">
          <ac:chgData name="Nathália Demetrio" userId="73b6c4bd58836735" providerId="LiveId" clId="{C00AA7F5-0EC5-4656-84E5-B1513740F2F9}" dt="2022-10-15T12:24:46.934" v="21879" actId="1076"/>
          <ac:picMkLst>
            <pc:docMk/>
            <pc:sldMk cId="2801535353" sldId="1771"/>
            <ac:picMk id="4104" creationId="{95940FDE-6BA5-EE22-A308-DA202B7E94F7}"/>
          </ac:picMkLst>
        </pc:picChg>
        <pc:cxnChg chg="del">
          <ac:chgData name="Nathália Demetrio" userId="73b6c4bd58836735" providerId="LiveId" clId="{C00AA7F5-0EC5-4656-84E5-B1513740F2F9}" dt="2022-10-15T12:19:59.718" v="21801" actId="478"/>
          <ac:cxnSpMkLst>
            <pc:docMk/>
            <pc:sldMk cId="2801535353" sldId="1771"/>
            <ac:cxnSpMk id="3" creationId="{2D196127-6AC9-31AF-4799-2F2389C172EA}"/>
          </ac:cxnSpMkLst>
        </pc:cxnChg>
      </pc:sldChg>
      <pc:sldChg chg="addSp delSp modSp mod modAnim modNotesTx">
        <pc:chgData name="Nathália Demetrio" userId="73b6c4bd58836735" providerId="LiveId" clId="{C00AA7F5-0EC5-4656-84E5-B1513740F2F9}" dt="2022-10-15T13:57:58.222" v="21924"/>
        <pc:sldMkLst>
          <pc:docMk/>
          <pc:sldMk cId="1098916910" sldId="1772"/>
        </pc:sldMkLst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5T13:10:17.743" v="21892" actId="5793"/>
          <ac:spMkLst>
            <pc:docMk/>
            <pc:sldMk cId="1098916910" sldId="1772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25" creationId="{CAEB9E7B-9A20-1A0D-8B40-B83AD1488721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38" creationId="{86E4C289-D071-370E-7E9B-94D07FAEFA52}"/>
          </ac:spMkLst>
        </pc:spChg>
        <pc:spChg chg="del">
          <ac:chgData name="Nathália Demetrio" userId="73b6c4bd58836735" providerId="LiveId" clId="{C00AA7F5-0EC5-4656-84E5-B1513740F2F9}" dt="2022-10-15T13:10:15.625" v="21888" actId="478"/>
          <ac:spMkLst>
            <pc:docMk/>
            <pc:sldMk cId="1098916910" sldId="1772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5T13:10:18.957" v="21893" actId="478"/>
          <ac:grpSpMkLst>
            <pc:docMk/>
            <pc:sldMk cId="1098916910" sldId="1772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4" creationId="{A5731259-5A6F-C91B-7BBA-F221BA96C3DD}"/>
          </ac:picMkLst>
        </pc:picChg>
        <pc:picChg chg="add del">
          <ac:chgData name="Nathália Demetrio" userId="73b6c4bd58836735" providerId="LiveId" clId="{C00AA7F5-0EC5-4656-84E5-B1513740F2F9}" dt="2022-10-15T13:55:49.375" v="21901" actId="478"/>
          <ac:picMkLst>
            <pc:docMk/>
            <pc:sldMk cId="1098916910" sldId="1772"/>
            <ac:picMk id="4" creationId="{C0181F88-2BE5-7115-43D1-887DE183354B}"/>
          </ac:picMkLst>
        </pc:picChg>
        <pc:picChg chg="add del mod">
          <ac:chgData name="Nathália Demetrio" userId="73b6c4bd58836735" providerId="LiveId" clId="{C00AA7F5-0EC5-4656-84E5-B1513740F2F9}" dt="2022-10-15T13:56:45.675" v="21911" actId="478"/>
          <ac:picMkLst>
            <pc:docMk/>
            <pc:sldMk cId="1098916910" sldId="1772"/>
            <ac:picMk id="5" creationId="{6E30064D-46CF-1B35-9FEB-5D92889791E6}"/>
          </ac:picMkLst>
        </pc:picChg>
        <pc:picChg chg="add del mod">
          <ac:chgData name="Nathália Demetrio" userId="73b6c4bd58836735" providerId="LiveId" clId="{C00AA7F5-0EC5-4656-84E5-B1513740F2F9}" dt="2022-10-15T13:56:47.570" v="21913" actId="478"/>
          <ac:picMkLst>
            <pc:docMk/>
            <pc:sldMk cId="1098916910" sldId="1772"/>
            <ac:picMk id="6" creationId="{9F9F932B-73C9-41AE-7776-7D6C952F905F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5T13:10:15.625" v="21888" actId="478"/>
          <ac:picMkLst>
            <pc:docMk/>
            <pc:sldMk cId="1098916910" sldId="1772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5T13:11:09.260" v="21899" actId="1076"/>
          <ac:picMkLst>
            <pc:docMk/>
            <pc:sldMk cId="1098916910" sldId="1772"/>
            <ac:picMk id="1026" creationId="{64F46C4E-97BF-DFE4-1697-C6E1A3AD0527}"/>
          </ac:picMkLst>
        </pc:picChg>
        <pc:picChg chg="add mod">
          <ac:chgData name="Nathália Demetrio" userId="73b6c4bd58836735" providerId="LiveId" clId="{C00AA7F5-0EC5-4656-84E5-B1513740F2F9}" dt="2022-10-15T13:56:39.379" v="21908" actId="1076"/>
          <ac:picMkLst>
            <pc:docMk/>
            <pc:sldMk cId="1098916910" sldId="1772"/>
            <ac:picMk id="1028" creationId="{49148E9B-FC07-0ACF-23EA-62853A09727F}"/>
          </ac:picMkLst>
        </pc:picChg>
        <pc:picChg chg="add mod">
          <ac:chgData name="Nathália Demetrio" userId="73b6c4bd58836735" providerId="LiveId" clId="{C00AA7F5-0EC5-4656-84E5-B1513740F2F9}" dt="2022-10-15T13:56:42.932" v="21909" actId="1076"/>
          <ac:picMkLst>
            <pc:docMk/>
            <pc:sldMk cId="1098916910" sldId="1772"/>
            <ac:picMk id="1030" creationId="{09C8012C-6E25-6599-9807-B411258B1375}"/>
          </ac:picMkLst>
        </pc:picChg>
        <pc:picChg chg="add mod">
          <ac:chgData name="Nathália Demetrio" userId="73b6c4bd58836735" providerId="LiveId" clId="{C00AA7F5-0EC5-4656-84E5-B1513740F2F9}" dt="2022-10-15T13:56:50.740" v="21916" actId="1076"/>
          <ac:picMkLst>
            <pc:docMk/>
            <pc:sldMk cId="1098916910" sldId="1772"/>
            <ac:picMk id="1032" creationId="{7B307DBE-9D3E-A35C-73A5-5CA52350D2C2}"/>
          </ac:picMkLst>
        </pc:pic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5T13:10:15.625" v="21888" actId="478"/>
          <ac:cxnSpMkLst>
            <pc:docMk/>
            <pc:sldMk cId="1098916910" sldId="1772"/>
            <ac:cxnSpMk id="49" creationId="{A8042F4C-EC01-EA0D-C4AF-1AB0B767A212}"/>
          </ac:cxnSpMkLst>
        </pc:cxnChg>
      </pc:sldChg>
      <pc:sldChg chg="add del">
        <pc:chgData name="Nathália Demetrio" userId="73b6c4bd58836735" providerId="LiveId" clId="{C00AA7F5-0EC5-4656-84E5-B1513740F2F9}" dt="2022-10-15T13:10:10.743" v="21887"/>
        <pc:sldMkLst>
          <pc:docMk/>
          <pc:sldMk cId="2918831488" sldId="1772"/>
        </pc:sldMkLst>
      </pc:sldChg>
      <pc:sldChg chg="addSp delSp new">
        <pc:chgData name="Nathália Demetrio" userId="73b6c4bd58836735" providerId="LiveId" clId="{C00AA7F5-0EC5-4656-84E5-B1513740F2F9}" dt="2022-10-15T14:14:16.748" v="21928"/>
        <pc:sldMkLst>
          <pc:docMk/>
          <pc:sldMk cId="1760891842" sldId="1773"/>
        </pc:sldMkLst>
        <pc:spChg chg="add del">
          <ac:chgData name="Nathália Demetrio" userId="73b6c4bd58836735" providerId="LiveId" clId="{C00AA7F5-0EC5-4656-84E5-B1513740F2F9}" dt="2022-10-15T14:14:15.542" v="21927"/>
          <ac:spMkLst>
            <pc:docMk/>
            <pc:sldMk cId="1760891842" sldId="1773"/>
            <ac:spMk id="3" creationId="{558D3C1A-9AB2-3FF9-B9D1-A564CBE208D1}"/>
          </ac:spMkLst>
        </pc:spChg>
        <pc:picChg chg="add">
          <ac:chgData name="Nathália Demetrio" userId="73b6c4bd58836735" providerId="LiveId" clId="{C00AA7F5-0EC5-4656-84E5-B1513740F2F9}" dt="2022-10-15T14:14:16.748" v="21928"/>
          <ac:picMkLst>
            <pc:docMk/>
            <pc:sldMk cId="1760891842" sldId="1773"/>
            <ac:picMk id="4" creationId="{8D6D5947-BD80-BB31-5553-03088F4B57AB}"/>
          </ac:picMkLst>
        </pc:picChg>
      </pc:sldChg>
      <pc:sldChg chg="addSp new mod modShow">
        <pc:chgData name="Nathália Demetrio" userId="73b6c4bd58836735" providerId="LiveId" clId="{C00AA7F5-0EC5-4656-84E5-B1513740F2F9}" dt="2022-10-16T17:36:49.661" v="23033" actId="729"/>
        <pc:sldMkLst>
          <pc:docMk/>
          <pc:sldMk cId="320832766" sldId="1774"/>
        </pc:sldMkLst>
        <pc:picChg chg="add">
          <ac:chgData name="Nathália Demetrio" userId="73b6c4bd58836735" providerId="LiveId" clId="{C00AA7F5-0EC5-4656-84E5-B1513740F2F9}" dt="2022-10-15T14:17:00.610" v="21943"/>
          <ac:picMkLst>
            <pc:docMk/>
            <pc:sldMk cId="320832766" sldId="1774"/>
            <ac:picMk id="3074" creationId="{629B03A6-8536-35D7-6812-83E7E9434123}"/>
          </ac:picMkLst>
        </pc:picChg>
      </pc:sldChg>
      <pc:sldChg chg="addSp delSp modSp add mod modNotesTx">
        <pc:chgData name="Nathália Demetrio" userId="73b6c4bd58836735" providerId="LiveId" clId="{C00AA7F5-0EC5-4656-84E5-B1513740F2F9}" dt="2022-10-16T20:13:29.375" v="23560" actId="1076"/>
        <pc:sldMkLst>
          <pc:docMk/>
          <pc:sldMk cId="1527531927" sldId="1778"/>
        </pc:sldMkLst>
        <pc:spChg chg="mod">
          <ac:chgData name="Nathália Demetrio" userId="73b6c4bd58836735" providerId="LiveId" clId="{C00AA7F5-0EC5-4656-84E5-B1513740F2F9}" dt="2022-10-16T19:38:00.121" v="23485" actId="1076"/>
          <ac:spMkLst>
            <pc:docMk/>
            <pc:sldMk cId="1527531927" sldId="1778"/>
            <ac:spMk id="2" creationId="{00000000-0000-0000-0000-000000000000}"/>
          </ac:spMkLst>
        </pc:spChg>
        <pc:spChg chg="add del">
          <ac:chgData name="Nathália Demetrio" userId="73b6c4bd58836735" providerId="LiveId" clId="{C00AA7F5-0EC5-4656-84E5-B1513740F2F9}" dt="2022-10-16T18:01:47.953" v="23208" actId="22"/>
          <ac:spMkLst>
            <pc:docMk/>
            <pc:sldMk cId="1527531927" sldId="1778"/>
            <ac:spMk id="13" creationId="{5A19A098-62A9-5632-5558-383387B70B0B}"/>
          </ac:spMkLst>
        </pc:spChg>
        <pc:spChg chg="add del mod">
          <ac:chgData name="Nathália Demetrio" userId="73b6c4bd58836735" providerId="LiveId" clId="{C00AA7F5-0EC5-4656-84E5-B1513740F2F9}" dt="2022-10-16T18:02:30.476" v="23222" actId="478"/>
          <ac:spMkLst>
            <pc:docMk/>
            <pc:sldMk cId="1527531927" sldId="1778"/>
            <ac:spMk id="15" creationId="{01540A7C-B81A-113C-4146-9CA812F11B98}"/>
          </ac:spMkLst>
        </pc:spChg>
        <pc:graphicFrameChg chg="add del mod modGraphic">
          <ac:chgData name="Nathália Demetrio" userId="73b6c4bd58836735" providerId="LiveId" clId="{C00AA7F5-0EC5-4656-84E5-B1513740F2F9}" dt="2022-10-16T17:06:29.873" v="22587" actId="478"/>
          <ac:graphicFrameMkLst>
            <pc:docMk/>
            <pc:sldMk cId="1527531927" sldId="1778"/>
            <ac:graphicFrameMk id="3" creationId="{A4B66C2A-5D2F-7F8B-AA8A-8053815BE7F4}"/>
          </ac:graphicFrameMkLst>
        </pc:graphicFrameChg>
        <pc:graphicFrameChg chg="add del mod modGraphic">
          <ac:chgData name="Nathália Demetrio" userId="73b6c4bd58836735" providerId="LiveId" clId="{C00AA7F5-0EC5-4656-84E5-B1513740F2F9}" dt="2022-10-16T20:13:25.290" v="23559" actId="20577"/>
          <ac:graphicFrameMkLst>
            <pc:docMk/>
            <pc:sldMk cId="1527531927" sldId="1778"/>
            <ac:graphicFrameMk id="7" creationId="{1E706D47-AF1A-CB5C-39FA-4B9913E44351}"/>
          </ac:graphicFrameMkLst>
        </pc:graphicFrameChg>
        <pc:graphicFrameChg chg="del">
          <ac:chgData name="Nathália Demetrio" userId="73b6c4bd58836735" providerId="LiveId" clId="{C00AA7F5-0EC5-4656-84E5-B1513740F2F9}" dt="2022-10-16T17:04:44.569" v="22576" actId="478"/>
          <ac:graphicFrameMkLst>
            <pc:docMk/>
            <pc:sldMk cId="1527531927" sldId="1778"/>
            <ac:graphicFrameMk id="21" creationId="{458937E7-2D46-0A88-D0D9-6A7535F51333}"/>
          </ac:graphicFrameMkLst>
        </pc:graphicFrameChg>
        <pc:picChg chg="add del mod">
          <ac:chgData name="Nathália Demetrio" userId="73b6c4bd58836735" providerId="LiveId" clId="{C00AA7F5-0EC5-4656-84E5-B1513740F2F9}" dt="2022-10-16T18:40:17.272" v="23451" actId="478"/>
          <ac:picMkLst>
            <pc:docMk/>
            <pc:sldMk cId="1527531927" sldId="1778"/>
            <ac:picMk id="3" creationId="{7523EA3C-1804-6BC2-BB42-BD4CD918BEE3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4" creationId="{8233A191-4796-DB52-EF35-75A992028590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5" creationId="{E96F487F-A2ED-2B78-32C8-83E04E50FE99}"/>
          </ac:picMkLst>
        </pc:picChg>
        <pc:picChg chg="add del mod">
          <ac:chgData name="Nathália Demetrio" userId="73b6c4bd58836735" providerId="LiveId" clId="{C00AA7F5-0EC5-4656-84E5-B1513740F2F9}" dt="2022-10-16T17:06:29.873" v="22587" actId="478"/>
          <ac:picMkLst>
            <pc:docMk/>
            <pc:sldMk cId="1527531927" sldId="1778"/>
            <ac:picMk id="6" creationId="{B1249D07-0C4B-C459-AE08-4DF07F5EC44E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8" creationId="{D26CB0E9-3FDE-7945-FC9B-E00662E7DB52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9" creationId="{E3A37035-1005-C82C-9293-509D004A9CAD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0" creationId="{C19D8530-AAD4-68E9-79B2-DA833FC8BF83}"/>
          </ac:picMkLst>
        </pc:picChg>
        <pc:picChg chg="add mod">
          <ac:chgData name="Nathália Demetrio" userId="73b6c4bd58836735" providerId="LiveId" clId="{C00AA7F5-0EC5-4656-84E5-B1513740F2F9}" dt="2022-10-16T19:38:07.682" v="23486" actId="12788"/>
          <ac:picMkLst>
            <pc:docMk/>
            <pc:sldMk cId="1527531927" sldId="1778"/>
            <ac:picMk id="11" creationId="{71F25CFC-7FAF-227E-5EF6-2C990A2A5C29}"/>
          </ac:picMkLst>
        </pc:picChg>
        <pc:picChg chg="add del mod">
          <ac:chgData name="Nathália Demetrio" userId="73b6c4bd58836735" providerId="LiveId" clId="{C00AA7F5-0EC5-4656-84E5-B1513740F2F9}" dt="2022-10-16T18:02:22.312" v="23219" actId="478"/>
          <ac:picMkLst>
            <pc:docMk/>
            <pc:sldMk cId="1527531927" sldId="1778"/>
            <ac:picMk id="14" creationId="{954F7A9D-A928-AB20-09FA-18A93B56A81E}"/>
          </ac:picMkLst>
        </pc:picChg>
        <pc:picChg chg="add del mod">
          <ac:chgData name="Nathália Demetrio" userId="73b6c4bd58836735" providerId="LiveId" clId="{C00AA7F5-0EC5-4656-84E5-B1513740F2F9}" dt="2022-10-16T18:02:58.734" v="23232" actId="478"/>
          <ac:picMkLst>
            <pc:docMk/>
            <pc:sldMk cId="1527531927" sldId="1778"/>
            <ac:picMk id="16" creationId="{88869981-776D-8806-1062-3EAC405B7CBF}"/>
          </ac:picMkLst>
        </pc:picChg>
        <pc:picChg chg="add del mod">
          <ac:chgData name="Nathália Demetrio" userId="73b6c4bd58836735" providerId="LiveId" clId="{C00AA7F5-0EC5-4656-84E5-B1513740F2F9}" dt="2022-10-16T18:04:21.781" v="23244" actId="478"/>
          <ac:picMkLst>
            <pc:docMk/>
            <pc:sldMk cId="1527531927" sldId="1778"/>
            <ac:picMk id="18" creationId="{A9415368-C9BD-6F66-C669-DC3CFAB6E94B}"/>
          </ac:picMkLst>
        </pc:picChg>
        <pc:picChg chg="add mod">
          <ac:chgData name="Nathália Demetrio" userId="73b6c4bd58836735" providerId="LiveId" clId="{C00AA7F5-0EC5-4656-84E5-B1513740F2F9}" dt="2022-10-16T20:13:29.375" v="23560" actId="1076"/>
          <ac:picMkLst>
            <pc:docMk/>
            <pc:sldMk cId="1527531927" sldId="1778"/>
            <ac:picMk id="20" creationId="{8DC8F230-C224-71CB-0316-61C25CEC2B6A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2" creationId="{460DD31D-4F81-28C2-C398-4ACCC077D592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3" creationId="{776BC33F-59F0-E8C2-4F9E-6FD8FCC2FA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4" creationId="{645040A1-E3C9-31B6-56C6-C6647BA4122F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5" creationId="{42BDCB52-3AB3-5ABD-59AC-95149D7FC208}"/>
          </ac:picMkLst>
        </pc:picChg>
        <pc:picChg chg="del">
          <ac:chgData name="Nathália Demetrio" userId="73b6c4bd58836735" providerId="LiveId" clId="{C00AA7F5-0EC5-4656-84E5-B1513740F2F9}" dt="2022-10-16T17:04:44.569" v="22576" actId="478"/>
          <ac:picMkLst>
            <pc:docMk/>
            <pc:sldMk cId="1527531927" sldId="1778"/>
            <ac:picMk id="26" creationId="{B45AFEEC-8768-47E7-92B0-96DCE3AC4A1B}"/>
          </ac:picMkLst>
        </pc:picChg>
      </pc:sldChg>
      <pc:sldChg chg="addSp delSp modSp add mod ord modAnim modNotesTx">
        <pc:chgData name="Nathália Demetrio" userId="73b6c4bd58836735" providerId="LiveId" clId="{C00AA7F5-0EC5-4656-84E5-B1513740F2F9}" dt="2022-10-16T19:57:43.145" v="23550" actId="6549"/>
        <pc:sldMkLst>
          <pc:docMk/>
          <pc:sldMk cId="1714713530" sldId="1779"/>
        </pc:sldMkLst>
        <pc:spChg chg="mod">
          <ac:chgData name="Nathália Demetrio" userId="73b6c4bd58836735" providerId="LiveId" clId="{C00AA7F5-0EC5-4656-84E5-B1513740F2F9}" dt="2022-10-16T18:00:41.711" v="23200" actId="1076"/>
          <ac:spMkLst>
            <pc:docMk/>
            <pc:sldMk cId="1714713530" sldId="1779"/>
            <ac:spMk id="2" creationId="{00000000-0000-0000-0000-000000000000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3" creationId="{4076FC6D-0CCA-DFAD-E31F-1F99192D0201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4" creationId="{C2DE60D8-6803-78B5-7810-6E3281FFDB04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5" creationId="{262D0852-6DCA-E3B0-D671-58CF55F1171E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6" creationId="{CF716A06-0EEA-541B-57EC-33CC3BFD0B7F}"/>
          </ac:spMkLst>
        </pc:spChg>
        <pc:spChg chg="add mod topLvl">
          <ac:chgData name="Nathália Demetrio" userId="73b6c4bd58836735" providerId="LiveId" clId="{C00AA7F5-0EC5-4656-84E5-B1513740F2F9}" dt="2022-10-16T18:38:31.213" v="23438" actId="14100"/>
          <ac:spMkLst>
            <pc:docMk/>
            <pc:sldMk cId="1714713530" sldId="1779"/>
            <ac:spMk id="11" creationId="{4A6063DC-36FE-EC64-935F-60D38EEAE800}"/>
          </ac:spMkLst>
        </pc:spChg>
        <pc:spChg chg="add del mod topLvl">
          <ac:chgData name="Nathália Demetrio" userId="73b6c4bd58836735" providerId="LiveId" clId="{C00AA7F5-0EC5-4656-84E5-B1513740F2F9}" dt="2022-10-16T19:57:32.706" v="23548" actId="478"/>
          <ac:spMkLst>
            <pc:docMk/>
            <pc:sldMk cId="1714713530" sldId="1779"/>
            <ac:spMk id="12" creationId="{55EF9D63-7FDC-2240-8069-29C3573C390D}"/>
          </ac:spMkLst>
        </pc:spChg>
        <pc:spChg chg="add mod topLvl">
          <ac:chgData name="Nathália Demetrio" userId="73b6c4bd58836735" providerId="LiveId" clId="{C00AA7F5-0EC5-4656-84E5-B1513740F2F9}" dt="2022-10-16T19:57:43.145" v="23550" actId="6549"/>
          <ac:spMkLst>
            <pc:docMk/>
            <pc:sldMk cId="1714713530" sldId="1779"/>
            <ac:spMk id="13" creationId="{CF5D218A-BC65-65AA-E80E-5787AD228512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4" creationId="{CB1B10C1-EE6A-2C33-7515-E5604530E5AB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5" creationId="{F2DCB901-6CFC-62BF-7021-A8B15D49A1A3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6" creationId="{E2AD43E4-FB62-43BC-CFB4-68477A4C9578}"/>
          </ac:spMkLst>
        </pc:spChg>
        <pc:spChg chg="add mod topLvl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17" creationId="{306DC094-A17B-74D5-1278-625C85606259}"/>
          </ac:spMkLst>
        </pc:spChg>
        <pc:spChg chg="add mod">
          <ac:chgData name="Nathália Demetrio" userId="73b6c4bd58836735" providerId="LiveId" clId="{C00AA7F5-0EC5-4656-84E5-B1513740F2F9}" dt="2022-10-16T18:00:46.926" v="23201" actId="1076"/>
          <ac:spMkLst>
            <pc:docMk/>
            <pc:sldMk cId="1714713530" sldId="1779"/>
            <ac:spMk id="20" creationId="{2B77FDE7-BC09-ACBF-FA07-CB5049476AB8}"/>
          </ac:spMkLst>
        </pc:spChg>
        <pc:grpChg chg="add del mod">
          <ac:chgData name="Nathália Demetrio" userId="73b6c4bd58836735" providerId="LiveId" clId="{C00AA7F5-0EC5-4656-84E5-B1513740F2F9}" dt="2022-10-16T17:52:46.348" v="23080" actId="165"/>
          <ac:grpSpMkLst>
            <pc:docMk/>
            <pc:sldMk cId="1714713530" sldId="1779"/>
            <ac:grpSpMk id="18" creationId="{8ECD0EA0-3A95-A898-CC80-F0196556C669}"/>
          </ac:grpSpMkLst>
        </pc:grpChg>
        <pc:grpChg chg="add del mod">
          <ac:chgData name="Nathália Demetrio" userId="73b6c4bd58836735" providerId="LiveId" clId="{C00AA7F5-0EC5-4656-84E5-B1513740F2F9}" dt="2022-10-16T17:53:07.020" v="23098" actId="165"/>
          <ac:grpSpMkLst>
            <pc:docMk/>
            <pc:sldMk cId="1714713530" sldId="1779"/>
            <ac:grpSpMk id="19" creationId="{5960A622-6303-0FCF-0A08-C23AD4E1EA26}"/>
          </ac:grpSpMkLst>
        </pc:grpChg>
        <pc:graphicFrameChg chg="del">
          <ac:chgData name="Nathália Demetrio" userId="73b6c4bd58836735" providerId="LiveId" clId="{C00AA7F5-0EC5-4656-84E5-B1513740F2F9}" dt="2022-10-16T17:08:43.172" v="22610" actId="478"/>
          <ac:graphicFrameMkLst>
            <pc:docMk/>
            <pc:sldMk cId="1714713530" sldId="1779"/>
            <ac:graphicFrameMk id="7" creationId="{1E706D47-AF1A-CB5C-39FA-4B9913E44351}"/>
          </ac:graphicFrameMkLst>
        </pc:graphicFrame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8" creationId="{D26CB0E9-3FDE-7945-FC9B-E00662E7DB52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9" creationId="{E3A37035-1005-C82C-9293-509D004A9CAD}"/>
          </ac:picMkLst>
        </pc:picChg>
        <pc:picChg chg="del">
          <ac:chgData name="Nathália Demetrio" userId="73b6c4bd58836735" providerId="LiveId" clId="{C00AA7F5-0EC5-4656-84E5-B1513740F2F9}" dt="2022-10-16T17:08:43.172" v="22610" actId="478"/>
          <ac:picMkLst>
            <pc:docMk/>
            <pc:sldMk cId="1714713530" sldId="1779"/>
            <ac:picMk id="10" creationId="{C19D8530-AAD4-68E9-79B2-DA833FC8BF83}"/>
          </ac:picMkLst>
        </pc:picChg>
      </pc:sldChg>
      <pc:sldChg chg="modSp add del mod">
        <pc:chgData name="Nathália Demetrio" userId="73b6c4bd58836735" providerId="LiveId" clId="{C00AA7F5-0EC5-4656-84E5-B1513740F2F9}" dt="2022-10-16T17:32:56.980" v="22935" actId="47"/>
        <pc:sldMkLst>
          <pc:docMk/>
          <pc:sldMk cId="2655552610" sldId="1780"/>
        </pc:sldMkLst>
        <pc:spChg chg="mod">
          <ac:chgData name="Nathália Demetrio" userId="73b6c4bd58836735" providerId="LiveId" clId="{C00AA7F5-0EC5-4656-84E5-B1513740F2F9}" dt="2022-10-16T17:26:49.505" v="22875" actId="14100"/>
          <ac:spMkLst>
            <pc:docMk/>
            <pc:sldMk cId="2655552610" sldId="1780"/>
            <ac:spMk id="7" creationId="{6A058D1C-BD82-B480-FF2C-40B39FE953A0}"/>
          </ac:spMkLst>
        </pc:spChg>
      </pc:sldChg>
      <pc:sldChg chg="addSp delSp modSp add mod modAnim">
        <pc:chgData name="Nathália Demetrio" userId="73b6c4bd58836735" providerId="LiveId" clId="{C00AA7F5-0EC5-4656-84E5-B1513740F2F9}" dt="2022-10-16T23:40:03.641" v="23915"/>
        <pc:sldMkLst>
          <pc:docMk/>
          <pc:sldMk cId="2922197722" sldId="1780"/>
        </pc:sldMkLst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" creationId="{6E076AC3-4177-9C9A-F426-FA22B27887BA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6" creationId="{87ED1D2A-1F6B-8E7D-CF5B-E7B33D69FE73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7" creationId="{6CD8BF07-6553-D049-7FC4-68FDB5176E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8" creationId="{6625608F-2111-3FF7-A849-80C15C7106B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9" creationId="{C4E094E7-AE5B-D4AF-E9AA-68BDD64719F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0" creationId="{B80392EA-1109-628F-159E-D7A189EC045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11" creationId="{8773CA69-5EFD-2FD9-6470-1E5ECA7010D4}"/>
          </ac:spMkLst>
        </pc:spChg>
        <pc:spChg chg="mod">
          <ac:chgData name="Nathália Demetrio" userId="73b6c4bd58836735" providerId="LiveId" clId="{C00AA7F5-0EC5-4656-84E5-B1513740F2F9}" dt="2022-10-16T23:39:26.876" v="23913" actId="20577"/>
          <ac:spMkLst>
            <pc:docMk/>
            <pc:sldMk cId="2922197722" sldId="1780"/>
            <ac:spMk id="19" creationId="{7FEDFC52-EB98-F1CC-A31F-67BDB2145374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25" creationId="{CAEB9E7B-9A20-1A0D-8B40-B83AD1488721}"/>
          </ac:spMkLst>
        </pc:spChg>
        <pc:spChg chg="add mod">
          <ac:chgData name="Nathália Demetrio" userId="73b6c4bd58836735" providerId="LiveId" clId="{C00AA7F5-0EC5-4656-84E5-B1513740F2F9}" dt="2022-10-16T23:38:48.806" v="23879" actId="1076"/>
          <ac:spMkLst>
            <pc:docMk/>
            <pc:sldMk cId="2922197722" sldId="1780"/>
            <ac:spMk id="29" creationId="{76C85CE0-D300-A1A6-F8AC-D41EA78BBEC7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6" creationId="{FC45157B-FE34-BAEE-58D1-50299E806BF2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7" creationId="{0E8E2226-29E1-0684-100D-A780711495E6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38" creationId="{86E4C289-D071-370E-7E9B-94D07FAEFA52}"/>
          </ac:spMkLst>
        </pc:spChg>
        <pc:spChg chg="add del mod">
          <ac:chgData name="Nathália Demetrio" userId="73b6c4bd58836735" providerId="LiveId" clId="{C00AA7F5-0EC5-4656-84E5-B1513740F2F9}" dt="2022-10-16T23:40:03.641" v="23915"/>
          <ac:spMkLst>
            <pc:docMk/>
            <pc:sldMk cId="2922197722" sldId="1780"/>
            <ac:spMk id="42" creationId="{75508614-C438-79AF-CE5B-817E5114D1D8}"/>
          </ac:spMkLst>
        </pc:spChg>
        <pc:spChg chg="del">
          <ac:chgData name="Nathália Demetrio" userId="73b6c4bd58836735" providerId="LiveId" clId="{C00AA7F5-0EC5-4656-84E5-B1513740F2F9}" dt="2022-10-16T23:38:37.054" v="23877" actId="478"/>
          <ac:spMkLst>
            <pc:docMk/>
            <pc:sldMk cId="2922197722" sldId="1780"/>
            <ac:spMk id="53" creationId="{68A1FECD-097F-980B-E8E9-D79403A1FB9B}"/>
          </ac:spMkLst>
        </pc:spChg>
        <pc:grpChg chg="del">
          <ac:chgData name="Nathália Demetrio" userId="73b6c4bd58836735" providerId="LiveId" clId="{C00AA7F5-0EC5-4656-84E5-B1513740F2F9}" dt="2022-10-16T23:39:13.464" v="23891" actId="478"/>
          <ac:grpSpMkLst>
            <pc:docMk/>
            <pc:sldMk cId="2922197722" sldId="1780"/>
            <ac:grpSpMk id="20" creationId="{9D6116A6-C675-6A22-8EFF-72B709D0551A}"/>
          </ac:grpSpMkLst>
        </pc:grp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3" creationId="{D3B217AE-DA1A-A4FE-9D97-D1C92D0BFB74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4" creationId="{A5731259-5A6F-C91B-7BBA-F221BA96C3DD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2" creationId="{90D77758-8CFB-415F-1A4A-86D412536715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3" creationId="{124EE394-4492-F200-F2C6-8D34E6B3AD40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4" creationId="{3B60C286-583A-0939-1BC9-181FFBF1CE19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5" creationId="{836984BE-CC90-DF57-439C-F87D5E847211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6" creationId="{1D0295B4-C38A-EDDF-1615-DCA20E3EAA22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7" creationId="{B7C6C402-BB0E-FD07-7058-4CCC8E1867A3}"/>
          </ac:picMkLst>
        </pc:picChg>
        <pc:picChg chg="del">
          <ac:chgData name="Nathália Demetrio" userId="73b6c4bd58836735" providerId="LiveId" clId="{C00AA7F5-0EC5-4656-84E5-B1513740F2F9}" dt="2022-10-16T23:38:37.054" v="23877" actId="478"/>
          <ac:picMkLst>
            <pc:docMk/>
            <pc:sldMk cId="2922197722" sldId="1780"/>
            <ac:picMk id="18" creationId="{D3D83343-51D1-BC3E-741C-E4547F942FCC}"/>
          </ac:picMkLst>
        </pc:picChg>
        <pc:picChg chg="add mod">
          <ac:chgData name="Nathália Demetrio" userId="73b6c4bd58836735" providerId="LiveId" clId="{C00AA7F5-0EC5-4656-84E5-B1513740F2F9}" dt="2022-10-16T23:38:56.225" v="23882" actId="1076"/>
          <ac:picMkLst>
            <pc:docMk/>
            <pc:sldMk cId="2922197722" sldId="1780"/>
            <ac:picMk id="30" creationId="{6AEC5A55-E7DA-92B3-E523-CDE4F5547166}"/>
          </ac:picMkLst>
        </pc:picChg>
        <pc:picChg chg="add mod">
          <ac:chgData name="Nathália Demetrio" userId="73b6c4bd58836735" providerId="LiveId" clId="{C00AA7F5-0EC5-4656-84E5-B1513740F2F9}" dt="2022-10-16T23:38:58.449" v="23884" actId="1076"/>
          <ac:picMkLst>
            <pc:docMk/>
            <pc:sldMk cId="2922197722" sldId="1780"/>
            <ac:picMk id="31" creationId="{05CA0836-C1CC-F72D-EDE0-6E921CD78CC6}"/>
          </ac:picMkLst>
        </pc:picChg>
        <pc:picChg chg="add mod">
          <ac:chgData name="Nathália Demetrio" userId="73b6c4bd58836735" providerId="LiveId" clId="{C00AA7F5-0EC5-4656-84E5-B1513740F2F9}" dt="2022-10-16T23:39:01.588" v="23887" actId="1076"/>
          <ac:picMkLst>
            <pc:docMk/>
            <pc:sldMk cId="2922197722" sldId="1780"/>
            <ac:picMk id="32" creationId="{78F9E1A9-8E6C-1031-3582-962A380BC3DC}"/>
          </ac:picMkLst>
        </pc:picChg>
        <pc:picChg chg="add mod">
          <ac:chgData name="Nathália Demetrio" userId="73b6c4bd58836735" providerId="LiveId" clId="{C00AA7F5-0EC5-4656-84E5-B1513740F2F9}" dt="2022-10-16T23:39:06.055" v="23890" actId="1076"/>
          <ac:picMkLst>
            <pc:docMk/>
            <pc:sldMk cId="2922197722" sldId="1780"/>
            <ac:picMk id="33" creationId="{1E62D10B-CA2A-4B07-3B25-B4B8A784B8CD}"/>
          </ac:picMkLst>
        </pc:picChg>
        <pc:picChg chg="add mod">
          <ac:chgData name="Nathália Demetrio" userId="73b6c4bd58836735" providerId="LiveId" clId="{C00AA7F5-0EC5-4656-84E5-B1513740F2F9}" dt="2022-10-16T23:39:05.465" v="23889" actId="1076"/>
          <ac:picMkLst>
            <pc:docMk/>
            <pc:sldMk cId="2922197722" sldId="1780"/>
            <ac:picMk id="34" creationId="{A5C1D97B-173F-A8FA-A10A-D6042292B276}"/>
          </ac:picMkLst>
        </pc:picChg>
        <pc:picChg chg="add mod">
          <ac:chgData name="Nathália Demetrio" userId="73b6c4bd58836735" providerId="LiveId" clId="{C00AA7F5-0EC5-4656-84E5-B1513740F2F9}" dt="2022-10-16T23:38:59.368" v="23885" actId="1076"/>
          <ac:picMkLst>
            <pc:docMk/>
            <pc:sldMk cId="2922197722" sldId="1780"/>
            <ac:picMk id="35" creationId="{6398B0F9-A5DC-666A-FE59-A8C44EBFDB20}"/>
          </ac:picMkLst>
        </pc:picChg>
        <pc:picChg chg="add mod">
          <ac:chgData name="Nathália Demetrio" userId="73b6c4bd58836735" providerId="LiveId" clId="{C00AA7F5-0EC5-4656-84E5-B1513740F2F9}" dt="2022-10-16T23:38:57.366" v="23883" actId="1076"/>
          <ac:picMkLst>
            <pc:docMk/>
            <pc:sldMk cId="2922197722" sldId="1780"/>
            <ac:picMk id="39" creationId="{3B30F245-1735-ED17-E72B-B99DE21466BD}"/>
          </ac:picMkLst>
        </pc:picChg>
        <pc:picChg chg="add mod">
          <ac:chgData name="Nathália Demetrio" userId="73b6c4bd58836735" providerId="LiveId" clId="{C00AA7F5-0EC5-4656-84E5-B1513740F2F9}" dt="2022-10-16T23:39:19.410" v="23894" actId="1076"/>
          <ac:picMkLst>
            <pc:docMk/>
            <pc:sldMk cId="2922197722" sldId="1780"/>
            <ac:picMk id="41" creationId="{A01D4F72-BECE-DF9D-96A1-B07157D8439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3" creationId="{3C98D059-C0F2-9F6F-9550-C600524C916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4" creationId="{BFBECE5F-59BB-17F5-2958-91EDDA43613E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5" creationId="{B43C0B7F-6F7E-0776-0253-57EA0658FE1F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7" creationId="{4D6B0107-5889-FEAA-131A-C6588751EA14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48" creationId="{65314DF3-D230-158F-899A-A2311F9269A3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0" creationId="{C65DEF70-46BE-DE22-5528-05E4EEEAED37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1" creationId="{85B929DB-F2D7-803A-A924-17B44C7173B6}"/>
          </ac:picMkLst>
        </pc:picChg>
        <pc:picChg chg="add del mod">
          <ac:chgData name="Nathália Demetrio" userId="73b6c4bd58836735" providerId="LiveId" clId="{C00AA7F5-0EC5-4656-84E5-B1513740F2F9}" dt="2022-10-16T23:40:03.641" v="23915"/>
          <ac:picMkLst>
            <pc:docMk/>
            <pc:sldMk cId="2922197722" sldId="1780"/>
            <ac:picMk id="52" creationId="{C3BFCF0D-1D14-B5DE-7126-404C156BD014}"/>
          </ac:picMkLst>
        </pc:pic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0" creationId="{ADCF3BE0-1FCA-C165-58F3-225853641D47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6" creationId="{B8684566-D033-2082-5117-FBC8C61E24B0}"/>
          </ac:cxnSpMkLst>
        </pc:cxnChg>
        <pc:cxnChg chg="del">
          <ac:chgData name="Nathália Demetrio" userId="73b6c4bd58836735" providerId="LiveId" clId="{C00AA7F5-0EC5-4656-84E5-B1513740F2F9}" dt="2022-10-16T23:38:37.054" v="23877" actId="478"/>
          <ac:cxnSpMkLst>
            <pc:docMk/>
            <pc:sldMk cId="2922197722" sldId="1780"/>
            <ac:cxnSpMk id="49" creationId="{A8042F4C-EC01-EA0D-C4AF-1AB0B767A212}"/>
          </ac:cxnSpMkLst>
        </pc:cxnChg>
      </pc:sldChg>
      <pc:sldChg chg="addSp delSp modSp add mod">
        <pc:chgData name="Nathália Demetrio" userId="73b6c4bd58836735" providerId="LiveId" clId="{C00AA7F5-0EC5-4656-84E5-B1513740F2F9}" dt="2022-10-16T23:47:53.188" v="24001" actId="1076"/>
        <pc:sldMkLst>
          <pc:docMk/>
          <pc:sldMk cId="3474341090" sldId="1781"/>
        </pc:sldMkLst>
        <pc:spChg chg="mod">
          <ac:chgData name="Nathália Demetrio" userId="73b6c4bd58836735" providerId="LiveId" clId="{C00AA7F5-0EC5-4656-84E5-B1513740F2F9}" dt="2022-10-16T23:40:08.302" v="23921" actId="20577"/>
          <ac:spMkLst>
            <pc:docMk/>
            <pc:sldMk cId="3474341090" sldId="1781"/>
            <ac:spMk id="19" creationId="{7FEDFC52-EB98-F1CC-A31F-67BDB2145374}"/>
          </ac:spMkLst>
        </pc:spChg>
        <pc:spChg chg="mod">
          <ac:chgData name="Nathália Demetrio" userId="73b6c4bd58836735" providerId="LiveId" clId="{C00AA7F5-0EC5-4656-84E5-B1513740F2F9}" dt="2022-10-16T23:43:46.212" v="23969" actId="20577"/>
          <ac:spMkLst>
            <pc:docMk/>
            <pc:sldMk cId="3474341090" sldId="1781"/>
            <ac:spMk id="29" creationId="{76C85CE0-D300-A1A6-F8AC-D41EA78BBEC7}"/>
          </ac:spMkLst>
        </pc:spChg>
        <pc:picChg chg="add mod">
          <ac:chgData name="Nathália Demetrio" userId="73b6c4bd58836735" providerId="LiveId" clId="{C00AA7F5-0EC5-4656-84E5-B1513740F2F9}" dt="2022-10-16T23:40:22.653" v="23927" actId="1076"/>
          <ac:picMkLst>
            <pc:docMk/>
            <pc:sldMk cId="3474341090" sldId="1781"/>
            <ac:picMk id="3" creationId="{5B9CC913-6262-564E-F656-CE0447BBD202}"/>
          </ac:picMkLst>
        </pc:picChg>
        <pc:picChg chg="add mod">
          <ac:chgData name="Nathália Demetrio" userId="73b6c4bd58836735" providerId="LiveId" clId="{C00AA7F5-0EC5-4656-84E5-B1513740F2F9}" dt="2022-10-16T23:45:46.886" v="23982" actId="1076"/>
          <ac:picMkLst>
            <pc:docMk/>
            <pc:sldMk cId="3474341090" sldId="1781"/>
            <ac:picMk id="4" creationId="{E204FB65-DF4E-DBEA-DAB5-431FA53C3372}"/>
          </ac:picMkLst>
        </pc:picChg>
        <pc:picChg chg="add mod">
          <ac:chgData name="Nathália Demetrio" userId="73b6c4bd58836735" providerId="LiveId" clId="{C00AA7F5-0EC5-4656-84E5-B1513740F2F9}" dt="2022-10-16T23:43:18.764" v="23957" actId="14100"/>
          <ac:picMkLst>
            <pc:docMk/>
            <pc:sldMk cId="3474341090" sldId="1781"/>
            <ac:picMk id="6" creationId="{96336A11-A285-6E77-8EC4-2B888E748D6D}"/>
          </ac:picMkLst>
        </pc:picChg>
        <pc:picChg chg="add mod">
          <ac:chgData name="Nathália Demetrio" userId="73b6c4bd58836735" providerId="LiveId" clId="{C00AA7F5-0EC5-4656-84E5-B1513740F2F9}" dt="2022-10-16T23:43:29.050" v="23959" actId="1076"/>
          <ac:picMkLst>
            <pc:docMk/>
            <pc:sldMk cId="3474341090" sldId="1781"/>
            <ac:picMk id="8" creationId="{C9513D9A-A8AF-A33A-751C-65BE41D6004E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0" creationId="{76F7761B-7F11-5F31-C550-C4067EC6D3BC}"/>
          </ac:picMkLst>
        </pc:picChg>
        <pc:picChg chg="add mod">
          <ac:chgData name="Nathália Demetrio" userId="73b6c4bd58836735" providerId="LiveId" clId="{C00AA7F5-0EC5-4656-84E5-B1513740F2F9}" dt="2022-10-16T23:43:35.527" v="23961" actId="1076"/>
          <ac:picMkLst>
            <pc:docMk/>
            <pc:sldMk cId="3474341090" sldId="1781"/>
            <ac:picMk id="12" creationId="{DE4B0C04-586A-198F-9CF5-26227C9C3E16}"/>
          </ac:picMkLst>
        </pc:picChg>
        <pc:picChg chg="add mod">
          <ac:chgData name="Nathália Demetrio" userId="73b6c4bd58836735" providerId="LiveId" clId="{C00AA7F5-0EC5-4656-84E5-B1513740F2F9}" dt="2022-10-16T23:47:48.831" v="23998" actId="1076"/>
          <ac:picMkLst>
            <pc:docMk/>
            <pc:sldMk cId="3474341090" sldId="1781"/>
            <ac:picMk id="14" creationId="{42B260B1-7244-9CA1-1A0D-B3FC1F369FD9}"/>
          </ac:picMkLst>
        </pc:picChg>
        <pc:picChg chg="add del mod">
          <ac:chgData name="Nathália Demetrio" userId="73b6c4bd58836735" providerId="LiveId" clId="{C00AA7F5-0EC5-4656-84E5-B1513740F2F9}" dt="2022-10-16T23:46:55.527" v="23989" actId="478"/>
          <ac:picMkLst>
            <pc:docMk/>
            <pc:sldMk cId="3474341090" sldId="1781"/>
            <ac:picMk id="16" creationId="{87678349-0B5A-487A-0CFF-5E0BBB08E33A}"/>
          </ac:picMkLst>
        </pc:picChg>
        <pc:picChg chg="add mod">
          <ac:chgData name="Nathália Demetrio" userId="73b6c4bd58836735" providerId="LiveId" clId="{C00AA7F5-0EC5-4656-84E5-B1513740F2F9}" dt="2022-10-16T23:47:49.679" v="23999" actId="1076"/>
          <ac:picMkLst>
            <pc:docMk/>
            <pc:sldMk cId="3474341090" sldId="1781"/>
            <ac:picMk id="18" creationId="{46871C62-4772-33AF-D8C6-6E595ED0B7E9}"/>
          </ac:picMkLst>
        </pc:picChg>
        <pc:picChg chg="add mod">
          <ac:chgData name="Nathália Demetrio" userId="73b6c4bd58836735" providerId="LiveId" clId="{C00AA7F5-0EC5-4656-84E5-B1513740F2F9}" dt="2022-10-16T23:47:51.914" v="24000" actId="1076"/>
          <ac:picMkLst>
            <pc:docMk/>
            <pc:sldMk cId="3474341090" sldId="1781"/>
            <ac:picMk id="20" creationId="{B33C834B-DACB-1207-D224-356E29D45837}"/>
          </ac:picMkLst>
        </pc:picChg>
        <pc:picChg chg="add mod">
          <ac:chgData name="Nathália Demetrio" userId="73b6c4bd58836735" providerId="LiveId" clId="{C00AA7F5-0EC5-4656-84E5-B1513740F2F9}" dt="2022-10-16T23:47:53.188" v="24001" actId="1076"/>
          <ac:picMkLst>
            <pc:docMk/>
            <pc:sldMk cId="3474341090" sldId="1781"/>
            <ac:picMk id="22" creationId="{EA1838E4-E8B0-3CB6-B102-43718354D02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0" creationId="{6AEC5A55-E7DA-92B3-E523-CDE4F554716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1" creationId="{05CA0836-C1CC-F72D-EDE0-6E921CD78CC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2" creationId="{78F9E1A9-8E6C-1031-3582-962A380BC3DC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3" creationId="{1E62D10B-CA2A-4B07-3B25-B4B8A784B8CD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4" creationId="{A5C1D97B-173F-A8FA-A10A-D6042292B276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5" creationId="{6398B0F9-A5DC-666A-FE59-A8C44EBFDB20}"/>
          </ac:picMkLst>
        </pc:picChg>
        <pc:picChg chg="del">
          <ac:chgData name="Nathália Demetrio" userId="73b6c4bd58836735" providerId="LiveId" clId="{C00AA7F5-0EC5-4656-84E5-B1513740F2F9}" dt="2022-10-16T23:40:39.972" v="23928" actId="478"/>
          <ac:picMkLst>
            <pc:docMk/>
            <pc:sldMk cId="3474341090" sldId="1781"/>
            <ac:picMk id="39" creationId="{3B30F245-1735-ED17-E72B-B99DE21466BD}"/>
          </ac:picMkLst>
        </pc:picChg>
        <pc:picChg chg="del">
          <ac:chgData name="Nathália Demetrio" userId="73b6c4bd58836735" providerId="LiveId" clId="{C00AA7F5-0EC5-4656-84E5-B1513740F2F9}" dt="2022-10-16T23:40:12.991" v="23922" actId="478"/>
          <ac:picMkLst>
            <pc:docMk/>
            <pc:sldMk cId="3474341090" sldId="1781"/>
            <ac:picMk id="41" creationId="{A01D4F72-BECE-DF9D-96A1-B07157D84397}"/>
          </ac:picMkLst>
        </pc:picChg>
      </pc:sldChg>
      <pc:sldChg chg="del">
        <pc:chgData name="Nathália Demetrio" userId="73b6c4bd58836735" providerId="LiveId" clId="{C00AA7F5-0EC5-4656-84E5-B1513740F2F9}" dt="2022-10-17T17:35:59.383" v="24002" actId="47"/>
        <pc:sldMkLst>
          <pc:docMk/>
          <pc:sldMk cId="3578765667" sldId="1782"/>
        </pc:sldMkLst>
      </pc:sldChg>
      <pc:sldMasterChg chg="addSldLayout delSldLayout">
        <pc:chgData name="Nathália Demetrio" userId="73b6c4bd58836735" providerId="LiveId" clId="{C00AA7F5-0EC5-4656-84E5-B1513740F2F9}" dt="2022-10-14T04:54:20.327" v="19893" actId="47"/>
        <pc:sldMasterMkLst>
          <pc:docMk/>
          <pc:sldMasterMk cId="679663118" sldId="2147483706"/>
        </pc:sldMasterMkLst>
        <pc:sldLayoutChg chg="del">
          <pc:chgData name="Nathália Demetrio" userId="73b6c4bd58836735" providerId="LiveId" clId="{C00AA7F5-0EC5-4656-84E5-B1513740F2F9}" dt="2022-09-25T23:29:48.994" v="163" actId="47"/>
          <pc:sldLayoutMkLst>
            <pc:docMk/>
            <pc:sldMasterMk cId="679663118" sldId="2147483706"/>
            <pc:sldLayoutMk cId="3595362088" sldId="2147483740"/>
          </pc:sldLayoutMkLst>
        </pc:sldLayoutChg>
        <pc:sldLayoutChg chg="del">
          <pc:chgData name="Nathália Demetrio" userId="73b6c4bd58836735" providerId="LiveId" clId="{C00AA7F5-0EC5-4656-84E5-B1513740F2F9}" dt="2022-10-14T03:08:40.858" v="18602" actId="2696"/>
          <pc:sldLayoutMkLst>
            <pc:docMk/>
            <pc:sldMasterMk cId="679663118" sldId="2147483706"/>
            <pc:sldLayoutMk cId="1062267497" sldId="2147483753"/>
          </pc:sldLayoutMkLst>
        </pc:sldLayoutChg>
        <pc:sldLayoutChg chg="add del">
          <pc:chgData name="Nathália Demetrio" userId="73b6c4bd58836735" providerId="LiveId" clId="{C00AA7F5-0EC5-4656-84E5-B1513740F2F9}" dt="2022-10-03T02:21:40.092" v="3833" actId="47"/>
          <pc:sldLayoutMkLst>
            <pc:docMk/>
            <pc:sldMasterMk cId="679663118" sldId="2147483706"/>
            <pc:sldLayoutMk cId="3473115120" sldId="2147483754"/>
          </pc:sldLayoutMkLst>
        </pc:sldLayoutChg>
        <pc:sldLayoutChg chg="del">
          <pc:chgData name="Nathália Demetrio" userId="73b6c4bd58836735" providerId="LiveId" clId="{C00AA7F5-0EC5-4656-84E5-B1513740F2F9}" dt="2022-10-03T02:22:01.331" v="3840" actId="2696"/>
          <pc:sldLayoutMkLst>
            <pc:docMk/>
            <pc:sldMasterMk cId="679663118" sldId="2147483706"/>
            <pc:sldLayoutMk cId="3043103969" sldId="2147483755"/>
          </pc:sldLayoutMkLst>
        </pc:sldLayoutChg>
        <pc:sldLayoutChg chg="del">
          <pc:chgData name="Nathália Demetrio" userId="73b6c4bd58836735" providerId="LiveId" clId="{C00AA7F5-0EC5-4656-84E5-B1513740F2F9}" dt="2022-10-14T03:57:06.995" v="19568" actId="47"/>
          <pc:sldLayoutMkLst>
            <pc:docMk/>
            <pc:sldMasterMk cId="679663118" sldId="2147483706"/>
            <pc:sldLayoutMk cId="1127403103" sldId="2147483772"/>
          </pc:sldLayoutMkLst>
        </pc:sldLayoutChg>
        <pc:sldLayoutChg chg="del">
          <pc:chgData name="Nathália Demetrio" userId="73b6c4bd58836735" providerId="LiveId" clId="{C00AA7F5-0EC5-4656-84E5-B1513740F2F9}" dt="2022-10-13T00:41:46.648" v="12813" actId="47"/>
          <pc:sldLayoutMkLst>
            <pc:docMk/>
            <pc:sldMasterMk cId="679663118" sldId="2147483706"/>
            <pc:sldLayoutMk cId="2252085312" sldId="2147483772"/>
          </pc:sldLayoutMkLst>
        </pc:sldLayoutChg>
        <pc:sldLayoutChg chg="del">
          <pc:chgData name="Nathália Demetrio" userId="73b6c4bd58836735" providerId="LiveId" clId="{C00AA7F5-0EC5-4656-84E5-B1513740F2F9}" dt="2022-10-14T03:42:16.618" v="19456" actId="47"/>
          <pc:sldLayoutMkLst>
            <pc:docMk/>
            <pc:sldMasterMk cId="679663118" sldId="2147483706"/>
            <pc:sldLayoutMk cId="2772223072" sldId="2147483772"/>
          </pc:sldLayoutMkLst>
        </pc:sldLayoutChg>
        <pc:sldLayoutChg chg="del">
          <pc:chgData name="Nathália Demetrio" userId="73b6c4bd58836735" providerId="LiveId" clId="{C00AA7F5-0EC5-4656-84E5-B1513740F2F9}" dt="2022-10-12T17:47:03.287" v="10600" actId="47"/>
          <pc:sldLayoutMkLst>
            <pc:docMk/>
            <pc:sldMasterMk cId="679663118" sldId="2147483706"/>
            <pc:sldLayoutMk cId="3077001499" sldId="2147483772"/>
          </pc:sldLayoutMkLst>
        </pc:sldLayoutChg>
        <pc:sldLayoutChg chg="del">
          <pc:chgData name="Nathália Demetrio" userId="73b6c4bd58836735" providerId="LiveId" clId="{C00AA7F5-0EC5-4656-84E5-B1513740F2F9}" dt="2022-10-14T04:54:20.327" v="19893" actId="47"/>
          <pc:sldLayoutMkLst>
            <pc:docMk/>
            <pc:sldMasterMk cId="679663118" sldId="2147483706"/>
            <pc:sldLayoutMk cId="3716987102" sldId="214748377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4:10:20.688" v="13558" actId="47"/>
        <pc:sldMasterMkLst>
          <pc:docMk/>
          <pc:sldMasterMk cId="2628320136" sldId="2147483716"/>
        </pc:sldMasterMkLst>
        <pc:sldLayoutChg chg="del">
          <pc:chgData name="Nathália Demetrio" userId="73b6c4bd58836735" providerId="LiveId" clId="{C00AA7F5-0EC5-4656-84E5-B1513740F2F9}" dt="2022-10-13T04:10:20.688" v="13558" actId="47"/>
          <pc:sldLayoutMkLst>
            <pc:docMk/>
            <pc:sldMasterMk cId="2628320136" sldId="2147483716"/>
            <pc:sldLayoutMk cId="1742900774" sldId="2147483758"/>
          </pc:sldLayoutMkLst>
        </pc:sldLayoutChg>
      </pc:sldMasterChg>
      <pc:sldMasterChg chg="add del addSldLayout delSldLayout">
        <pc:chgData name="Nathália Demetrio" userId="73b6c4bd58836735" providerId="LiveId" clId="{C00AA7F5-0EC5-4656-84E5-B1513740F2F9}" dt="2022-10-05T05:25:12.187" v="6145" actId="47"/>
        <pc:sldMasterMkLst>
          <pc:docMk/>
          <pc:sldMasterMk cId="3058024165" sldId="2147483740"/>
        </pc:sldMasterMkLst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789030719" sldId="214748374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53889232" sldId="2147483742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575385258" sldId="2147483743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67738589" sldId="2147483744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71340555" sldId="2147483745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671561445" sldId="2147483746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955338677" sldId="2147483747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1441133931" sldId="2147483748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063620308" sldId="2147483749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2723793213" sldId="2147483750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4028942601" sldId="2147483751"/>
          </pc:sldLayoutMkLst>
        </pc:sldLayoutChg>
        <pc:sldLayoutChg chg="add del">
          <pc:chgData name="Nathália Demetrio" userId="73b6c4bd58836735" providerId="LiveId" clId="{C00AA7F5-0EC5-4656-84E5-B1513740F2F9}" dt="2022-10-05T05:25:12.187" v="6145" actId="47"/>
          <pc:sldLayoutMkLst>
            <pc:docMk/>
            <pc:sldMasterMk cId="3058024165" sldId="2147483740"/>
            <pc:sldLayoutMk cId="358146595" sldId="2147483752"/>
          </pc:sldLayoutMkLst>
        </pc:sldLayoutChg>
      </pc:sldMasterChg>
      <pc:sldMasterChg chg="delSldLayout">
        <pc:chgData name="Nathália Demetrio" userId="73b6c4bd58836735" providerId="LiveId" clId="{C00AA7F5-0EC5-4656-84E5-B1513740F2F9}" dt="2022-10-13T00:50:05.348" v="12953" actId="47"/>
        <pc:sldMasterMkLst>
          <pc:docMk/>
          <pc:sldMasterMk cId="2053789258" sldId="2147483754"/>
        </pc:sldMasterMkLst>
        <pc:sldLayoutChg chg="del">
          <pc:chgData name="Nathália Demetrio" userId="73b6c4bd58836735" providerId="LiveId" clId="{C00AA7F5-0EC5-4656-84E5-B1513740F2F9}" dt="2022-10-13T00:50:05.348" v="12953" actId="47"/>
          <pc:sldLayoutMkLst>
            <pc:docMk/>
            <pc:sldMasterMk cId="2053789258" sldId="2147483754"/>
            <pc:sldLayoutMk cId="1213235620" sldId="2147483757"/>
          </pc:sldLayoutMkLst>
        </pc:sldLayoutChg>
      </pc:sldMasterChg>
      <pc:sldMasterChg chg="del delSldLayout">
        <pc:chgData name="Nathália Demetrio" userId="73b6c4bd58836735" providerId="LiveId" clId="{C00AA7F5-0EC5-4656-84E5-B1513740F2F9}" dt="2022-10-14T04:56:19.035" v="19946" actId="47"/>
        <pc:sldMasterMkLst>
          <pc:docMk/>
          <pc:sldMasterMk cId="1905169884" sldId="2147483759"/>
        </pc:sldMasterMkLst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67375702" sldId="214748376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2639249" sldId="2147483761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705790552" sldId="2147483762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577452633" sldId="2147483763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291406536" sldId="2147483764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2150993271" sldId="2147483765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900224550" sldId="2147483766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327084997" sldId="2147483767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864744069" sldId="2147483768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184233307" sldId="2147483769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469642566" sldId="2147483770"/>
          </pc:sldLayoutMkLst>
        </pc:sldLayoutChg>
        <pc:sldLayoutChg chg="del">
          <pc:chgData name="Nathália Demetrio" userId="73b6c4bd58836735" providerId="LiveId" clId="{C00AA7F5-0EC5-4656-84E5-B1513740F2F9}" dt="2022-10-14T04:56:19.035" v="19946" actId="47"/>
          <pc:sldLayoutMkLst>
            <pc:docMk/>
            <pc:sldMasterMk cId="1905169884" sldId="2147483759"/>
            <pc:sldLayoutMk cId="1379022571" sldId="2147483771"/>
          </pc:sldLayoutMkLst>
        </pc:sldLayoutChg>
      </pc:sldMasterChg>
    </pc:docChg>
  </pc:docChgLst>
  <pc:docChgLst>
    <pc:chgData name="Nathália Demetrio" userId="73b6c4bd58836735" providerId="LiveId" clId="{3F2D678D-DB24-48BC-AFD0-4998010C7E6F}"/>
    <pc:docChg chg="undo custSel addSld modSld addSection delSection modSection">
      <pc:chgData name="Nathália Demetrio" userId="73b6c4bd58836735" providerId="LiveId" clId="{3F2D678D-DB24-48BC-AFD0-4998010C7E6F}" dt="2022-08-21T16:43:38.750" v="135" actId="17846"/>
      <pc:docMkLst>
        <pc:docMk/>
      </pc:docMkLst>
      <pc:sldChg chg="modSp mod">
        <pc:chgData name="Nathália Demetrio" userId="73b6c4bd58836735" providerId="LiveId" clId="{3F2D678D-DB24-48BC-AFD0-4998010C7E6F}" dt="2022-08-14T23:35:53.349" v="95" actId="1035"/>
        <pc:sldMkLst>
          <pc:docMk/>
          <pc:sldMk cId="1792905964" sldId="259"/>
        </pc:sldMkLst>
        <pc:spChg chg="mod">
          <ac:chgData name="Nathália Demetrio" userId="73b6c4bd58836735" providerId="LiveId" clId="{3F2D678D-DB24-48BC-AFD0-4998010C7E6F}" dt="2022-08-14T23:35:53.349" v="95" actId="1035"/>
          <ac:spMkLst>
            <pc:docMk/>
            <pc:sldMk cId="1792905964" sldId="259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47.702" v="78" actId="1035"/>
          <ac:spMkLst>
            <pc:docMk/>
            <pc:sldMk cId="1792905964" sldId="259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47.702" v="78" actId="1035"/>
          <ac:grpSpMkLst>
            <pc:docMk/>
            <pc:sldMk cId="1792905964" sldId="259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47.702" v="78" actId="1035"/>
          <ac:picMkLst>
            <pc:docMk/>
            <pc:sldMk cId="1792905964" sldId="259"/>
            <ac:picMk id="12" creationId="{1B1D50C1-1BA0-E5B3-D11F-40791A914ADF}"/>
          </ac:picMkLst>
        </pc:picChg>
      </pc:sldChg>
      <pc:sldChg chg="modSp">
        <pc:chgData name="Nathália Demetrio" userId="73b6c4bd58836735" providerId="LiveId" clId="{3F2D678D-DB24-48BC-AFD0-4998010C7E6F}" dt="2022-08-14T23:37:01.022" v="120" actId="1035"/>
        <pc:sldMkLst>
          <pc:docMk/>
          <pc:sldMk cId="2906811147" sldId="298"/>
        </pc:sldMkLst>
        <pc:spChg chg="mod">
          <ac:chgData name="Nathália Demetrio" userId="73b6c4bd58836735" providerId="LiveId" clId="{3F2D678D-DB24-48BC-AFD0-4998010C7E6F}" dt="2022-08-14T23:37:01.022" v="120" actId="1035"/>
          <ac:spMkLst>
            <pc:docMk/>
            <pc:sldMk cId="2906811147" sldId="298"/>
            <ac:spMk id="17" creationId="{3D64450E-CAE7-6F95-81BA-5CCB40C74B7F}"/>
          </ac:spMkLst>
        </pc:s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4" creationId="{E42F4E34-BBE0-2CDF-68B3-894EB0AC6885}"/>
          </ac:grpSpMkLst>
        </pc:grpChg>
        <pc:grpChg chg="mod">
          <ac:chgData name="Nathália Demetrio" userId="73b6c4bd58836735" providerId="LiveId" clId="{3F2D678D-DB24-48BC-AFD0-4998010C7E6F}" dt="2022-08-14T23:37:01.022" v="120" actId="1035"/>
          <ac:grpSpMkLst>
            <pc:docMk/>
            <pc:sldMk cId="2906811147" sldId="298"/>
            <ac:grpSpMk id="15" creationId="{A42E9A62-80C2-5403-00F5-B3C0C5DF6A31}"/>
          </ac:grpSpMkLst>
        </pc:grp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6" creationId="{C090AE11-E2E1-ABFD-9F07-93C0A1A02E63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8" creationId="{1B11057F-66FB-C72A-92CC-41430022B0B6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9" creationId="{23B05204-75FE-0DFD-2959-01A0DA66D158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0" creationId="{C112E75B-6ED4-F4D8-555B-42849B4CD4A2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21" creationId="{A562448D-636B-D2BC-AD96-ADADEF5614DE}"/>
          </ac:picMkLst>
        </pc:picChg>
        <pc:picChg chg="mod">
          <ac:chgData name="Nathália Demetrio" userId="73b6c4bd58836735" providerId="LiveId" clId="{3F2D678D-DB24-48BC-AFD0-4998010C7E6F}" dt="2022-08-14T23:37:01.022" v="120" actId="1035"/>
          <ac:picMkLst>
            <pc:docMk/>
            <pc:sldMk cId="2906811147" sldId="298"/>
            <ac:picMk id="1026" creationId="{22EA659E-5096-709C-12CE-2B6147CFEBC0}"/>
          </ac:picMkLst>
        </pc:picChg>
      </pc:sldChg>
      <pc:sldChg chg="modSp">
        <pc:chgData name="Nathália Demetrio" userId="73b6c4bd58836735" providerId="LiveId" clId="{3F2D678D-DB24-48BC-AFD0-4998010C7E6F}" dt="2022-08-14T23:35:36.764" v="75" actId="1035"/>
        <pc:sldMkLst>
          <pc:docMk/>
          <pc:sldMk cId="3683050029" sldId="318"/>
        </pc:sldMkLst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2" creationId="{00000000-0000-0000-0000-000000000000}"/>
          </ac:spMkLst>
        </pc:spChg>
        <pc:spChg chg="mod">
          <ac:chgData name="Nathália Demetrio" userId="73b6c4bd58836735" providerId="LiveId" clId="{3F2D678D-DB24-48BC-AFD0-4998010C7E6F}" dt="2022-08-14T23:35:36.764" v="75" actId="1035"/>
          <ac:spMkLst>
            <pc:docMk/>
            <pc:sldMk cId="3683050029" sldId="318"/>
            <ac:spMk id="7" creationId="{D02C0B7D-4826-F7C7-6418-07D519415B0D}"/>
          </ac:spMkLst>
        </pc:s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4" creationId="{069BDC11-F818-70F6-18C8-7DF6E0A91AE5}"/>
          </ac:grpSpMkLst>
        </pc:grpChg>
        <pc:grpChg chg="mod">
          <ac:chgData name="Nathália Demetrio" userId="73b6c4bd58836735" providerId="LiveId" clId="{3F2D678D-DB24-48BC-AFD0-4998010C7E6F}" dt="2022-08-14T23:35:36.764" v="75" actId="1035"/>
          <ac:grpSpMkLst>
            <pc:docMk/>
            <pc:sldMk cId="3683050029" sldId="318"/>
            <ac:grpSpMk id="5" creationId="{5938766E-5F05-0AD0-726A-EA9CE3D325CC}"/>
          </ac:grpSpMkLst>
        </pc:grp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8" creationId="{1AC10818-EC9C-0E68-F7FB-B566261401D9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9" creationId="{A84E084F-C53E-03E7-E5C5-C5C2F22AD90B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0" creationId="{2CAABC05-07FF-BCDB-B0A8-DEE43BFD4CC2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1" creationId="{F04335CD-CC7A-F222-A5D6-760357963D04}"/>
          </ac:picMkLst>
        </pc:picChg>
        <pc:picChg chg="mod">
          <ac:chgData name="Nathália Demetrio" userId="73b6c4bd58836735" providerId="LiveId" clId="{3F2D678D-DB24-48BC-AFD0-4998010C7E6F}" dt="2022-08-14T23:35:36.764" v="75" actId="1035"/>
          <ac:picMkLst>
            <pc:docMk/>
            <pc:sldMk cId="3683050029" sldId="318"/>
            <ac:picMk id="12" creationId="{1B1D50C1-1BA0-E5B3-D11F-40791A914ADF}"/>
          </ac:picMkLst>
        </pc:picChg>
      </pc:sldChg>
      <pc:sldChg chg="addSp delSp modSp add mod delAnim modAnim">
        <pc:chgData name="Nathália Demetrio" userId="73b6c4bd58836735" providerId="LiveId" clId="{3F2D678D-DB24-48BC-AFD0-4998010C7E6F}" dt="2022-08-14T23:35:06.557" v="54" actId="20577"/>
        <pc:sldMkLst>
          <pc:docMk/>
          <pc:sldMk cId="1565037029" sldId="1359"/>
        </pc:sldMkLst>
        <pc:spChg chg="add mod">
          <ac:chgData name="Nathália Demetrio" userId="73b6c4bd58836735" providerId="LiveId" clId="{3F2D678D-DB24-48BC-AFD0-4998010C7E6F}" dt="2022-08-14T23:35:06.557" v="54" actId="20577"/>
          <ac:spMkLst>
            <pc:docMk/>
            <pc:sldMk cId="1565037029" sldId="1359"/>
            <ac:spMk id="3" creationId="{718A9971-7661-B157-B9D1-3E31E041622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5" creationId="{20F6DD2A-D177-458D-FA25-9D5D243B1704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6" creationId="{54D62E98-44F9-B73B-6A12-03D82AE30C5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4" creationId="{78DA3DF6-6F77-AD17-E9DF-0411AE3F9271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5" creationId="{03778B66-E642-7457-4A26-C216CB4BD32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6" creationId="{8317D0E5-B4FA-4756-B4F7-84CE72687EDA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8" creationId="{0A5E5C7D-B276-3EE8-BEDC-067443B26C6F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19" creationId="{9B310769-8D21-CD54-D99A-1C40CB16A19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0" creationId="{718D6540-EBE2-A3FF-B291-53B7FDCCF5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1" creationId="{3D4D1DC6-86FE-B08D-413B-5BD46E9F7FE6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2" creationId="{62D95CEF-2998-850E-F72F-BA8F9D11D942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3" creationId="{AAB4A794-E590-BC13-17F3-5C4E3A5785A8}"/>
          </ac:spMkLst>
        </pc:spChg>
        <pc:spChg chg="mod">
          <ac:chgData name="Nathália Demetrio" userId="73b6c4bd58836735" providerId="LiveId" clId="{3F2D678D-DB24-48BC-AFD0-4998010C7E6F}" dt="2022-08-14T23:34:23.961" v="32" actId="20577"/>
          <ac:spMkLst>
            <pc:docMk/>
            <pc:sldMk cId="1565037029" sldId="1359"/>
            <ac:spMk id="24" creationId="{C30BE593-7298-D15A-E142-E96F89A3F13D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8" creationId="{1C910E9F-C1A5-CE99-FCF4-82C69A723215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29" creationId="{085EFA1C-FFE2-F26F-901A-AA004EB9173E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0" creationId="{3ED3094E-C4F9-7C06-30F8-E5164CDAE4F9}"/>
          </ac:spMkLst>
        </pc:spChg>
        <pc:spChg chg="mod">
          <ac:chgData name="Nathália Demetrio" userId="73b6c4bd58836735" providerId="LiveId" clId="{3F2D678D-DB24-48BC-AFD0-4998010C7E6F}" dt="2022-08-14T23:34:04.766" v="20" actId="1035"/>
          <ac:spMkLst>
            <pc:docMk/>
            <pc:sldMk cId="1565037029" sldId="1359"/>
            <ac:spMk id="31" creationId="{87EB912A-CEA1-F8D1-11E0-0C9740B39F6E}"/>
          </ac:spMkLst>
        </pc:spChg>
        <pc:picChg chg="add mod">
          <ac:chgData name="Nathália Demetrio" userId="73b6c4bd58836735" providerId="LiveId" clId="{3F2D678D-DB24-48BC-AFD0-4998010C7E6F}" dt="2022-08-14T23:35:01.619" v="42" actId="207"/>
          <ac:picMkLst>
            <pc:docMk/>
            <pc:sldMk cId="1565037029" sldId="1359"/>
            <ac:picMk id="4" creationId="{4C8FB262-03F0-B858-B9FA-6FF809AE5F49}"/>
          </ac:picMkLst>
        </pc:picChg>
        <pc:picChg chg="del mod">
          <ac:chgData name="Nathália Demetrio" userId="73b6c4bd58836735" providerId="LiveId" clId="{3F2D678D-DB24-48BC-AFD0-4998010C7E6F}" dt="2022-08-14T23:34:46" v="37" actId="478"/>
          <ac:picMkLst>
            <pc:docMk/>
            <pc:sldMk cId="1565037029" sldId="1359"/>
            <ac:picMk id="25" creationId="{11BE10B1-0413-0E0E-C868-8B6D89490B8A}"/>
          </ac:picMkLst>
        </pc:picChg>
      </pc:sldChg>
    </pc:docChg>
  </pc:docChgLst>
  <pc:docChgLst>
    <pc:chgData name="Nathália Demetrio" userId="73b6c4bd58836735" providerId="LiveId" clId="{39F4C9B5-08A3-434E-8AC7-D2289FF67196}"/>
    <pc:docChg chg="undo custSel addSld delSld modSld sldOrd addSection modSection">
      <pc:chgData name="Nathália Demetrio" userId="73b6c4bd58836735" providerId="LiveId" clId="{39F4C9B5-08A3-434E-8AC7-D2289FF67196}" dt="2022-06-20T01:24:48.025" v="1083" actId="20577"/>
      <pc:docMkLst>
        <pc:docMk/>
      </pc:docMkLst>
      <pc:sldChg chg="modSp mod addAnim delAnim modAnim modNotesTx">
        <pc:chgData name="Nathália Demetrio" userId="73b6c4bd58836735" providerId="LiveId" clId="{39F4C9B5-08A3-434E-8AC7-D2289FF67196}" dt="2022-06-20T01:24:48.025" v="1083" actId="20577"/>
        <pc:sldMkLst>
          <pc:docMk/>
          <pc:sldMk cId="1363022931" sldId="263"/>
        </pc:sldMkLst>
        <pc:spChg chg="mod">
          <ac:chgData name="Nathália Demetrio" userId="73b6c4bd58836735" providerId="LiveId" clId="{39F4C9B5-08A3-434E-8AC7-D2289FF67196}" dt="2022-06-20T01:24:48.025" v="1083" actId="20577"/>
          <ac:spMkLst>
            <pc:docMk/>
            <pc:sldMk cId="1363022931" sldId="263"/>
            <ac:spMk id="3" creationId="{00000000-0000-0000-0000-000000000000}"/>
          </ac:spMkLst>
        </pc:spChg>
      </pc:sldChg>
      <pc:sldChg chg="delSp modSp del">
        <pc:chgData name="Nathália Demetrio" userId="73b6c4bd58836735" providerId="LiveId" clId="{39F4C9B5-08A3-434E-8AC7-D2289FF67196}" dt="2022-06-12T19:41:32.636" v="142" actId="47"/>
        <pc:sldMkLst>
          <pc:docMk/>
          <pc:sldMk cId="3806932188" sldId="293"/>
        </pc:sldMkLst>
        <pc:picChg chg="del mod">
          <ac:chgData name="Nathália Demetrio" userId="73b6c4bd58836735" providerId="LiveId" clId="{39F4C9B5-08A3-434E-8AC7-D2289FF67196}" dt="2022-06-12T19:39:22.179" v="141" actId="478"/>
          <ac:picMkLst>
            <pc:docMk/>
            <pc:sldMk cId="3806932188" sldId="293"/>
            <ac:picMk id="2052" creationId="{08C9DB92-F4C5-32E4-4521-3C6D8DC4501B}"/>
          </ac:picMkLst>
        </pc:picChg>
      </pc:sldChg>
      <pc:sldChg chg="modSp mod modAnim">
        <pc:chgData name="Nathália Demetrio" userId="73b6c4bd58836735" providerId="LiveId" clId="{39F4C9B5-08A3-434E-8AC7-D2289FF67196}" dt="2022-06-20T00:34:53.131" v="796" actId="20577"/>
        <pc:sldMkLst>
          <pc:docMk/>
          <pc:sldMk cId="1601815084" sldId="304"/>
        </pc:sldMkLst>
        <pc:spChg chg="mod">
          <ac:chgData name="Nathália Demetrio" userId="73b6c4bd58836735" providerId="LiveId" clId="{39F4C9B5-08A3-434E-8AC7-D2289FF67196}" dt="2022-06-20T00:34:53.131" v="796" actId="20577"/>
          <ac:spMkLst>
            <pc:docMk/>
            <pc:sldMk cId="1601815084" sldId="304"/>
            <ac:spMk id="6" creationId="{EAA59356-41E9-1AB5-A380-E3B4BA36B02E}"/>
          </ac:spMkLst>
        </pc:spChg>
      </pc:sldChg>
      <pc:sldChg chg="modSp mod">
        <pc:chgData name="Nathália Demetrio" userId="73b6c4bd58836735" providerId="LiveId" clId="{39F4C9B5-08A3-434E-8AC7-D2289FF67196}" dt="2022-06-12T19:47:13.937" v="218" actId="14100"/>
        <pc:sldMkLst>
          <pc:docMk/>
          <pc:sldMk cId="1991342306" sldId="305"/>
        </pc:sldMkLst>
        <pc:spChg chg="mod">
          <ac:chgData name="Nathália Demetrio" userId="73b6c4bd58836735" providerId="LiveId" clId="{39F4C9B5-08A3-434E-8AC7-D2289FF67196}" dt="2022-06-12T19:47:13.937" v="218" actId="14100"/>
          <ac:spMkLst>
            <pc:docMk/>
            <pc:sldMk cId="1991342306" sldId="305"/>
            <ac:spMk id="3" creationId="{00000000-0000-0000-0000-000000000000}"/>
          </ac:spMkLst>
        </pc:spChg>
      </pc:sldChg>
      <pc:sldChg chg="addSp modSp mod">
        <pc:chgData name="Nathália Demetrio" userId="73b6c4bd58836735" providerId="LiveId" clId="{39F4C9B5-08A3-434E-8AC7-D2289FF67196}" dt="2022-06-18T13:48:38.852" v="750" actId="1076"/>
        <pc:sldMkLst>
          <pc:docMk/>
          <pc:sldMk cId="1099908095" sldId="308"/>
        </pc:sldMkLst>
        <pc:spChg chg="add mod">
          <ac:chgData name="Nathália Demetrio" userId="73b6c4bd58836735" providerId="LiveId" clId="{39F4C9B5-08A3-434E-8AC7-D2289FF67196}" dt="2022-06-18T13:48:38.852" v="750" actId="1076"/>
          <ac:spMkLst>
            <pc:docMk/>
            <pc:sldMk cId="1099908095" sldId="308"/>
            <ac:spMk id="3" creationId="{B0000373-EE7F-4274-9CA0-B251D3C35B8B}"/>
          </ac:spMkLst>
        </pc:spChg>
      </pc:sldChg>
      <pc:sldChg chg="delSp modSp mod modAnim">
        <pc:chgData name="Nathália Demetrio" userId="73b6c4bd58836735" providerId="LiveId" clId="{39F4C9B5-08A3-434E-8AC7-D2289FF67196}" dt="2022-06-12T19:44:42.940" v="216" actId="14100"/>
        <pc:sldMkLst>
          <pc:docMk/>
          <pc:sldMk cId="1438557987" sldId="1349"/>
        </pc:sldMkLst>
        <pc:spChg chg="del">
          <ac:chgData name="Nathália Demetrio" userId="73b6c4bd58836735" providerId="LiveId" clId="{39F4C9B5-08A3-434E-8AC7-D2289FF67196}" dt="2022-06-12T19:32:45.869" v="139" actId="478"/>
          <ac:spMkLst>
            <pc:docMk/>
            <pc:sldMk cId="1438557987" sldId="1349"/>
            <ac:spMk id="4" creationId="{00000000-0000-0000-0000-000000000000}"/>
          </ac:spMkLst>
        </pc:spChg>
        <pc:spChg chg="mod">
          <ac:chgData name="Nathália Demetrio" userId="73b6c4bd58836735" providerId="LiveId" clId="{39F4C9B5-08A3-434E-8AC7-D2289FF67196}" dt="2022-06-12T19:43:50.209" v="207" actId="1076"/>
          <ac:spMkLst>
            <pc:docMk/>
            <pc:sldMk cId="1438557987" sldId="1349"/>
            <ac:spMk id="15" creationId="{03778B66-E642-7457-4A26-C216CB4BD325}"/>
          </ac:spMkLst>
        </pc:spChg>
        <pc:spChg chg="mod">
          <ac:chgData name="Nathália Demetrio" userId="73b6c4bd58836735" providerId="LiveId" clId="{39F4C9B5-08A3-434E-8AC7-D2289FF67196}" dt="2022-06-12T19:44:42.940" v="216" actId="14100"/>
          <ac:spMkLst>
            <pc:docMk/>
            <pc:sldMk cId="1438557987" sldId="1349"/>
            <ac:spMk id="16" creationId="{8317D0E5-B4FA-4756-B4F7-84CE72687EDA}"/>
          </ac:spMkLst>
        </pc:spChg>
        <pc:spChg chg="mod">
          <ac:chgData name="Nathália Demetrio" userId="73b6c4bd58836735" providerId="LiveId" clId="{39F4C9B5-08A3-434E-8AC7-D2289FF67196}" dt="2022-06-12T19:43:30.672" v="199" actId="14100"/>
          <ac:spMkLst>
            <pc:docMk/>
            <pc:sldMk cId="1438557987" sldId="1349"/>
            <ac:spMk id="30" creationId="{3ED3094E-C4F9-7C06-30F8-E5164CDAE4F9}"/>
          </ac:spMkLst>
        </pc:spChg>
        <pc:spChg chg="mod">
          <ac:chgData name="Nathália Demetrio" userId="73b6c4bd58836735" providerId="LiveId" clId="{39F4C9B5-08A3-434E-8AC7-D2289FF67196}" dt="2022-06-12T19:43:54.253" v="209" actId="14100"/>
          <ac:spMkLst>
            <pc:docMk/>
            <pc:sldMk cId="1438557987" sldId="1349"/>
            <ac:spMk id="31" creationId="{87EB912A-CEA1-F8D1-11E0-0C9740B39F6E}"/>
          </ac:spMkLst>
        </pc:spChg>
      </pc:sldChg>
      <pc:sldChg chg="addSp delSp modSp add mod ord delAnim modAnim">
        <pc:chgData name="Nathália Demetrio" userId="73b6c4bd58836735" providerId="LiveId" clId="{39F4C9B5-08A3-434E-8AC7-D2289FF67196}" dt="2022-06-10T03:46:27.436" v="101" actId="1035"/>
        <pc:sldMkLst>
          <pc:docMk/>
          <pc:sldMk cId="1564425771" sldId="1350"/>
        </pc:sldMkLst>
        <pc:spChg chg="mod">
          <ac:chgData name="Nathália Demetrio" userId="73b6c4bd58836735" providerId="LiveId" clId="{39F4C9B5-08A3-434E-8AC7-D2289FF67196}" dt="2022-06-10T03:42:11.059" v="37" actId="20577"/>
          <ac:spMkLst>
            <pc:docMk/>
            <pc:sldMk cId="1564425771" sldId="1350"/>
            <ac:spMk id="2" creationId="{00000000-0000-0000-0000-000000000000}"/>
          </ac:spMkLst>
        </pc:spChg>
        <pc:spChg chg="add mod">
          <ac:chgData name="Nathália Demetrio" userId="73b6c4bd58836735" providerId="LiveId" clId="{39F4C9B5-08A3-434E-8AC7-D2289FF67196}" dt="2022-06-10T03:45:41.806" v="84" actId="108"/>
          <ac:spMkLst>
            <pc:docMk/>
            <pc:sldMk cId="1564425771" sldId="1350"/>
            <ac:spMk id="9" creationId="{8BC6C3FD-38D7-8279-F5B7-FAE7F8AD1235}"/>
          </ac:spMkLst>
        </pc:spChg>
        <pc:spChg chg="add mod">
          <ac:chgData name="Nathália Demetrio" userId="73b6c4bd58836735" providerId="LiveId" clId="{39F4C9B5-08A3-434E-8AC7-D2289FF67196}" dt="2022-06-10T03:45:42.451" v="85" actId="108"/>
          <ac:spMkLst>
            <pc:docMk/>
            <pc:sldMk cId="1564425771" sldId="1350"/>
            <ac:spMk id="10" creationId="{2C9D71D0-28ED-7C0E-725F-C43E95FCDAB5}"/>
          </ac:spMkLst>
        </pc:spChg>
        <pc:spChg chg="add mod">
          <ac:chgData name="Nathália Demetrio" userId="73b6c4bd58836735" providerId="LiveId" clId="{39F4C9B5-08A3-434E-8AC7-D2289FF67196}" dt="2022-06-10T03:45:42.922" v="86" actId="108"/>
          <ac:spMkLst>
            <pc:docMk/>
            <pc:sldMk cId="1564425771" sldId="1350"/>
            <ac:spMk id="11" creationId="{7143C882-6C7F-1339-DBBA-5F06BD0FEAAC}"/>
          </ac:spMkLst>
        </pc:spChg>
        <pc:spChg chg="add mod">
          <ac:chgData name="Nathália Demetrio" userId="73b6c4bd58836735" providerId="LiveId" clId="{39F4C9B5-08A3-434E-8AC7-D2289FF67196}" dt="2022-06-10T03:46:02.039" v="91" actId="14100"/>
          <ac:spMkLst>
            <pc:docMk/>
            <pc:sldMk cId="1564425771" sldId="1350"/>
            <ac:spMk id="14" creationId="{B8F51A52-27B1-7713-47E3-642A6D95206A}"/>
          </ac:spMkLst>
        </pc:spChg>
        <pc:spChg chg="add mod">
          <ac:chgData name="Nathália Demetrio" userId="73b6c4bd58836735" providerId="LiveId" clId="{39F4C9B5-08A3-434E-8AC7-D2289FF67196}" dt="2022-06-10T03:46:27.436" v="101" actId="1035"/>
          <ac:spMkLst>
            <pc:docMk/>
            <pc:sldMk cId="1564425771" sldId="1350"/>
            <ac:spMk id="15" creationId="{63C94909-DA1A-5101-F997-A44B2CC6395B}"/>
          </ac:spMkLst>
        </pc:spChg>
        <pc:spChg chg="add mod">
          <ac:chgData name="Nathália Demetrio" userId="73b6c4bd58836735" providerId="LiveId" clId="{39F4C9B5-08A3-434E-8AC7-D2289FF67196}" dt="2022-06-10T03:46:03.447" v="92"/>
          <ac:spMkLst>
            <pc:docMk/>
            <pc:sldMk cId="1564425771" sldId="1350"/>
            <ac:spMk id="16" creationId="{92FC9384-8BF5-E69B-B679-EE4C5147D93E}"/>
          </ac:spMkLst>
        </pc:spChg>
        <pc:picChg chg="del">
          <ac:chgData name="Nathália Demetrio" userId="73b6c4bd58836735" providerId="LiveId" clId="{39F4C9B5-08A3-434E-8AC7-D2289FF67196}" dt="2022-06-10T03:40:47" v="9" actId="478"/>
          <ac:picMkLst>
            <pc:docMk/>
            <pc:sldMk cId="1564425771" sldId="1350"/>
            <ac:picMk id="3" creationId="{00000000-0000-0000-0000-000000000000}"/>
          </ac:picMkLst>
        </pc:picChg>
        <pc:picChg chg="add del mod">
          <ac:chgData name="Nathália Demetrio" userId="73b6c4bd58836735" providerId="LiveId" clId="{39F4C9B5-08A3-434E-8AC7-D2289FF67196}" dt="2022-06-10T03:42:50.092" v="38" actId="478"/>
          <ac:picMkLst>
            <pc:docMk/>
            <pc:sldMk cId="1564425771" sldId="1350"/>
            <ac:picMk id="6" creationId="{867FF930-EA71-ABA0-1A8F-4D68690A0C91}"/>
          </ac:picMkLst>
        </pc:picChg>
        <pc:picChg chg="add del mod">
          <ac:chgData name="Nathália Demetrio" userId="73b6c4bd58836735" providerId="LiveId" clId="{39F4C9B5-08A3-434E-8AC7-D2289FF67196}" dt="2022-06-10T03:44:24.539" v="59" actId="478"/>
          <ac:picMkLst>
            <pc:docMk/>
            <pc:sldMk cId="1564425771" sldId="1350"/>
            <ac:picMk id="8" creationId="{A152C9D6-92A0-C0B2-0435-2EC534F644EF}"/>
          </ac:picMkLst>
        </pc:picChg>
        <pc:picChg chg="add mod ord">
          <ac:chgData name="Nathália Demetrio" userId="73b6c4bd58836735" providerId="LiveId" clId="{39F4C9B5-08A3-434E-8AC7-D2289FF67196}" dt="2022-06-10T03:46:17.907" v="98" actId="14100"/>
          <ac:picMkLst>
            <pc:docMk/>
            <pc:sldMk cId="1564425771" sldId="1350"/>
            <ac:picMk id="13" creationId="{71DFF67E-8850-C4A3-27A9-4F784AA7F94E}"/>
          </ac:picMkLst>
        </pc:picChg>
      </pc:sldChg>
      <pc:sldChg chg="add del">
        <pc:chgData name="Nathália Demetrio" userId="73b6c4bd58836735" providerId="LiveId" clId="{39F4C9B5-08A3-434E-8AC7-D2289FF67196}" dt="2022-06-10T03:40:28.778" v="1"/>
        <pc:sldMkLst>
          <pc:docMk/>
          <pc:sldMk cId="3393791089" sldId="1350"/>
        </pc:sldMkLst>
      </pc:sldChg>
      <pc:sldChg chg="delSp modSp add mod modAnim">
        <pc:chgData name="Nathália Demetrio" userId="73b6c4bd58836735" providerId="LiveId" clId="{39F4C9B5-08A3-434E-8AC7-D2289FF67196}" dt="2022-06-10T04:10:16.929" v="138" actId="478"/>
        <pc:sldMkLst>
          <pc:docMk/>
          <pc:sldMk cId="4018538385" sldId="1351"/>
        </pc:sldMkLst>
        <pc:spChg chg="mod">
          <ac:chgData name="Nathália Demetrio" userId="73b6c4bd58836735" providerId="LiveId" clId="{39F4C9B5-08A3-434E-8AC7-D2289FF67196}" dt="2022-06-10T04:07:39.546" v="137" actId="20577"/>
          <ac:spMkLst>
            <pc:docMk/>
            <pc:sldMk cId="4018538385" sldId="1351"/>
            <ac:spMk id="2" creationId="{00000000-0000-0000-0000-000000000000}"/>
          </ac:spMkLst>
        </pc:spChg>
        <pc:grpChg chg="del">
          <ac:chgData name="Nathália Demetrio" userId="73b6c4bd58836735" providerId="LiveId" clId="{39F4C9B5-08A3-434E-8AC7-D2289FF67196}" dt="2022-06-10T04:10:16.929" v="138" actId="478"/>
          <ac:grpSpMkLst>
            <pc:docMk/>
            <pc:sldMk cId="4018538385" sldId="1351"/>
            <ac:grpSpMk id="28" creationId="{F4C6B041-7C10-F2CE-AED2-E346788148D6}"/>
          </ac:grpSpMkLst>
        </pc:grpChg>
        <pc:graphicFrameChg chg="del">
          <ac:chgData name="Nathália Demetrio" userId="73b6c4bd58836735" providerId="LiveId" clId="{39F4C9B5-08A3-434E-8AC7-D2289FF67196}" dt="2022-06-10T04:10:16.929" v="138" actId="478"/>
          <ac:graphicFrameMkLst>
            <pc:docMk/>
            <pc:sldMk cId="4018538385" sldId="1351"/>
            <ac:graphicFrameMk id="24" creationId="{5756A839-B7C8-9549-9F39-ABD0524E125E}"/>
          </ac:graphicFrameMkLst>
        </pc:graphicFrame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6" creationId="{B8F1FCB5-EB7E-1715-3D3C-5EFD621AAC44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27" creationId="{A8439C82-796F-5E65-1838-1F52DBDCF11F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7" creationId="{A1695535-7F6B-71D6-62E8-244CD1314A32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39" creationId="{64923AA6-8CEE-9DC3-2B19-5F454D64B3CA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0" creationId="{F4434DCE-34A2-450F-85CC-09CB6CE9452E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1" creationId="{353F821D-DFE7-00A5-F221-0CEDB52039FC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2" creationId="{2682F378-BD41-A6F9-5034-A3ED59F65796}"/>
          </ac:picMkLst>
        </pc:picChg>
        <pc:picChg chg="del">
          <ac:chgData name="Nathália Demetrio" userId="73b6c4bd58836735" providerId="LiveId" clId="{39F4C9B5-08A3-434E-8AC7-D2289FF67196}" dt="2022-06-10T04:10:16.929" v="138" actId="478"/>
          <ac:picMkLst>
            <pc:docMk/>
            <pc:sldMk cId="4018538385" sldId="1351"/>
            <ac:picMk id="43" creationId="{04871DB9-D135-2332-8042-28C583D27FC8}"/>
          </ac:picMkLst>
        </pc:picChg>
      </pc:sldChg>
    </pc:docChg>
  </pc:docChgLst>
  <pc:docChgLst>
    <pc:chgData name="Nathália Demetrio" userId="73b6c4bd58836735" providerId="LiveId" clId="{6D6C9C41-DF42-4EF0-A890-ED90D6FD2B7B}"/>
    <pc:docChg chg="undo custSel addSld delSld modSld sldOrd delMainMaster addSection delSection modSection">
      <pc:chgData name="Nathália Demetrio" userId="73b6c4bd58836735" providerId="LiveId" clId="{6D6C9C41-DF42-4EF0-A890-ED90D6FD2B7B}" dt="2022-07-15T03:56:26.851" v="141" actId="22"/>
      <pc:docMkLst>
        <pc:docMk/>
      </pc:docMkLst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708352490" sldId="703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830365596" sldId="704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2538909833" sldId="705"/>
        </pc:sldMkLst>
      </pc:sldChg>
      <pc:sldChg chg="del">
        <pc:chgData name="Nathália Demetrio" userId="73b6c4bd58836735" providerId="LiveId" clId="{6D6C9C41-DF42-4EF0-A890-ED90D6FD2B7B}" dt="2022-07-15T01:34:36.536" v="62" actId="47"/>
        <pc:sldMkLst>
          <pc:docMk/>
          <pc:sldMk cId="2296981243" sldId="710"/>
        </pc:sldMkLst>
      </pc:sldChg>
      <pc:sldChg chg="del">
        <pc:chgData name="Nathália Demetrio" userId="73b6c4bd58836735" providerId="LiveId" clId="{6D6C9C41-DF42-4EF0-A890-ED90D6FD2B7B}" dt="2022-07-15T01:35:24.371" v="68" actId="47"/>
        <pc:sldMkLst>
          <pc:docMk/>
          <pc:sldMk cId="1546900191" sldId="711"/>
        </pc:sldMkLst>
      </pc:sldChg>
      <pc:sldChg chg="del">
        <pc:chgData name="Nathália Demetrio" userId="73b6c4bd58836735" providerId="LiveId" clId="{6D6C9C41-DF42-4EF0-A890-ED90D6FD2B7B}" dt="2022-07-15T01:34:26.707" v="61" actId="47"/>
        <pc:sldMkLst>
          <pc:docMk/>
          <pc:sldMk cId="3511443559" sldId="737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3623456410" sldId="793"/>
        </pc:sldMkLst>
      </pc:sldChg>
      <pc:sldChg chg="addSp modSp mod">
        <pc:chgData name="Nathália Demetrio" userId="73b6c4bd58836735" providerId="LiveId" clId="{6D6C9C41-DF42-4EF0-A890-ED90D6FD2B7B}" dt="2022-07-15T02:20:18.818" v="127" actId="22"/>
        <pc:sldMkLst>
          <pc:docMk/>
          <pc:sldMk cId="3660246317" sldId="807"/>
        </pc:sldMkLst>
        <pc:picChg chg="add">
          <ac:chgData name="Nathália Demetrio" userId="73b6c4bd58836735" providerId="LiveId" clId="{6D6C9C41-DF42-4EF0-A890-ED90D6FD2B7B}" dt="2022-07-15T01:54:52.836" v="122" actId="22"/>
          <ac:picMkLst>
            <pc:docMk/>
            <pc:sldMk cId="3660246317" sldId="807"/>
            <ac:picMk id="3" creationId="{D00B44EA-0279-5EDF-17F9-FC7C6E0CEAD9}"/>
          </ac:picMkLst>
        </pc:picChg>
        <pc:picChg chg="add">
          <ac:chgData name="Nathália Demetrio" userId="73b6c4bd58836735" providerId="LiveId" clId="{6D6C9C41-DF42-4EF0-A890-ED90D6FD2B7B}" dt="2022-07-15T02:20:18.818" v="127" actId="22"/>
          <ac:picMkLst>
            <pc:docMk/>
            <pc:sldMk cId="3660246317" sldId="807"/>
            <ac:picMk id="6" creationId="{364EF50A-F2A2-7F38-D2E8-60C0C109839E}"/>
          </ac:picMkLst>
        </pc:picChg>
        <pc:picChg chg="add mod">
          <ac:chgData name="Nathália Demetrio" userId="73b6c4bd58836735" providerId="LiveId" clId="{6D6C9C41-DF42-4EF0-A890-ED90D6FD2B7B}" dt="2022-07-15T02:20:03.668" v="126"/>
          <ac:picMkLst>
            <pc:docMk/>
            <pc:sldMk cId="3660246317" sldId="807"/>
            <ac:picMk id="39" creationId="{0C867DB2-A044-0978-230D-A888840272E0}"/>
          </ac:picMkLst>
        </pc:picChg>
      </pc:sldChg>
      <pc:sldChg chg="addSp delSp mod">
        <pc:chgData name="Nathália Demetrio" userId="73b6c4bd58836735" providerId="LiveId" clId="{6D6C9C41-DF42-4EF0-A890-ED90D6FD2B7B}" dt="2022-07-15T02:19:59.587" v="125" actId="21"/>
        <pc:sldMkLst>
          <pc:docMk/>
          <pc:sldMk cId="64759355" sldId="808"/>
        </pc:sldMkLst>
        <pc:picChg chg="add">
          <ac:chgData name="Nathália Demetrio" userId="73b6c4bd58836735" providerId="LiveId" clId="{6D6C9C41-DF42-4EF0-A890-ED90D6FD2B7B}" dt="2022-07-15T02:19:07.465" v="123" actId="22"/>
          <ac:picMkLst>
            <pc:docMk/>
            <pc:sldMk cId="64759355" sldId="808"/>
            <ac:picMk id="3" creationId="{1BBB0C03-03C7-3051-B81B-08DE738CBF93}"/>
          </ac:picMkLst>
        </pc:picChg>
        <pc:picChg chg="add del">
          <ac:chgData name="Nathália Demetrio" userId="73b6c4bd58836735" providerId="LiveId" clId="{6D6C9C41-DF42-4EF0-A890-ED90D6FD2B7B}" dt="2022-07-15T02:19:59.587" v="125" actId="21"/>
          <ac:picMkLst>
            <pc:docMk/>
            <pc:sldMk cId="64759355" sldId="808"/>
            <ac:picMk id="5" creationId="{F71313B7-228E-ECF1-7EB8-6B7F63B63192}"/>
          </ac:picMkLst>
        </pc:picChg>
      </pc:sldChg>
      <pc:sldChg chg="addSp modSp mod">
        <pc:chgData name="Nathália Demetrio" userId="73b6c4bd58836735" providerId="LiveId" clId="{6D6C9C41-DF42-4EF0-A890-ED90D6FD2B7B}" dt="2022-07-15T02:23:18.133" v="131" actId="22"/>
        <pc:sldMkLst>
          <pc:docMk/>
          <pc:sldMk cId="2010646689" sldId="809"/>
        </pc:sldMkLst>
        <pc:picChg chg="add mod">
          <ac:chgData name="Nathália Demetrio" userId="73b6c4bd58836735" providerId="LiveId" clId="{6D6C9C41-DF42-4EF0-A890-ED90D6FD2B7B}" dt="2022-07-15T01:53:09.214" v="119" actId="1076"/>
          <ac:picMkLst>
            <pc:docMk/>
            <pc:sldMk cId="2010646689" sldId="809"/>
            <ac:picMk id="4" creationId="{9CC1CBB8-2ABC-A7AF-1E84-86CED4D0270F}"/>
          </ac:picMkLst>
        </pc:picChg>
        <pc:picChg chg="add mod">
          <ac:chgData name="Nathália Demetrio" userId="73b6c4bd58836735" providerId="LiveId" clId="{6D6C9C41-DF42-4EF0-A890-ED90D6FD2B7B}" dt="2022-07-15T01:53:07.917" v="118" actId="1076"/>
          <ac:picMkLst>
            <pc:docMk/>
            <pc:sldMk cId="2010646689" sldId="809"/>
            <ac:picMk id="6" creationId="{641263B3-A1CC-2388-1083-E1199A7340CA}"/>
          </ac:picMkLst>
        </pc:picChg>
        <pc:picChg chg="add">
          <ac:chgData name="Nathália Demetrio" userId="73b6c4bd58836735" providerId="LiveId" clId="{6D6C9C41-DF42-4EF0-A890-ED90D6FD2B7B}" dt="2022-07-15T01:53:22.596" v="120" actId="22"/>
          <ac:picMkLst>
            <pc:docMk/>
            <pc:sldMk cId="2010646689" sldId="809"/>
            <ac:picMk id="10" creationId="{90C86476-673D-EEED-4D51-467D790A9DA3}"/>
          </ac:picMkLst>
        </pc:picChg>
        <pc:picChg chg="add">
          <ac:chgData name="Nathália Demetrio" userId="73b6c4bd58836735" providerId="LiveId" clId="{6D6C9C41-DF42-4EF0-A890-ED90D6FD2B7B}" dt="2022-07-15T01:54:17.870" v="121" actId="22"/>
          <ac:picMkLst>
            <pc:docMk/>
            <pc:sldMk cId="2010646689" sldId="809"/>
            <ac:picMk id="12" creationId="{F0E0E600-9343-E4CA-8FDF-98103517FBD4}"/>
          </ac:picMkLst>
        </pc:picChg>
        <pc:picChg chg="add">
          <ac:chgData name="Nathália Demetrio" userId="73b6c4bd58836735" providerId="LiveId" clId="{6D6C9C41-DF42-4EF0-A890-ED90D6FD2B7B}" dt="2022-07-15T02:22:30.686" v="129" actId="22"/>
          <ac:picMkLst>
            <pc:docMk/>
            <pc:sldMk cId="2010646689" sldId="809"/>
            <ac:picMk id="15" creationId="{2A3D5D82-6750-1273-167B-343347F63D94}"/>
          </ac:picMkLst>
        </pc:picChg>
        <pc:picChg chg="add">
          <ac:chgData name="Nathália Demetrio" userId="73b6c4bd58836735" providerId="LiveId" clId="{6D6C9C41-DF42-4EF0-A890-ED90D6FD2B7B}" dt="2022-07-15T02:22:44.466" v="130" actId="22"/>
          <ac:picMkLst>
            <pc:docMk/>
            <pc:sldMk cId="2010646689" sldId="809"/>
            <ac:picMk id="18" creationId="{768730D2-6CC8-3D1C-190A-42F32179B607}"/>
          </ac:picMkLst>
        </pc:picChg>
        <pc:picChg chg="add">
          <ac:chgData name="Nathália Demetrio" userId="73b6c4bd58836735" providerId="LiveId" clId="{6D6C9C41-DF42-4EF0-A890-ED90D6FD2B7B}" dt="2022-07-15T02:23:18.133" v="131" actId="22"/>
          <ac:picMkLst>
            <pc:docMk/>
            <pc:sldMk cId="2010646689" sldId="809"/>
            <ac:picMk id="21" creationId="{497E2CB7-2DE8-EB6D-EF94-385A86A03335}"/>
          </ac:picMkLst>
        </pc:picChg>
      </pc:sldChg>
      <pc:sldChg chg="del">
        <pc:chgData name="Nathália Demetrio" userId="73b6c4bd58836735" providerId="LiveId" clId="{6D6C9C41-DF42-4EF0-A890-ED90D6FD2B7B}" dt="2022-07-15T01:35:23.140" v="67" actId="47"/>
        <pc:sldMkLst>
          <pc:docMk/>
          <pc:sldMk cId="449100746" sldId="810"/>
        </pc:sldMkLst>
      </pc:sldChg>
      <pc:sldChg chg="del">
        <pc:chgData name="Nathália Demetrio" userId="73b6c4bd58836735" providerId="LiveId" clId="{6D6C9C41-DF42-4EF0-A890-ED90D6FD2B7B}" dt="2022-07-15T01:34:48.919" v="63" actId="47"/>
        <pc:sldMkLst>
          <pc:docMk/>
          <pc:sldMk cId="2434022288" sldId="811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1524119105" sldId="812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705008351" sldId="813"/>
        </pc:sldMkLst>
      </pc:sldChg>
      <pc:sldChg chg="del">
        <pc:chgData name="Nathália Demetrio" userId="73b6c4bd58836735" providerId="LiveId" clId="{6D6C9C41-DF42-4EF0-A890-ED90D6FD2B7B}" dt="2022-07-15T01:13:04.425" v="24" actId="47"/>
        <pc:sldMkLst>
          <pc:docMk/>
          <pc:sldMk cId="420415553" sldId="814"/>
        </pc:sldMkLst>
      </pc:sldChg>
      <pc:sldChg chg="addSp mod">
        <pc:chgData name="Nathália Demetrio" userId="73b6c4bd58836735" providerId="LiveId" clId="{6D6C9C41-DF42-4EF0-A890-ED90D6FD2B7B}" dt="2022-07-15T02:20:52.403" v="128" actId="22"/>
        <pc:sldMkLst>
          <pc:docMk/>
          <pc:sldMk cId="690193465" sldId="816"/>
        </pc:sldMkLst>
        <pc:picChg chg="add">
          <ac:chgData name="Nathália Demetrio" userId="73b6c4bd58836735" providerId="LiveId" clId="{6D6C9C41-DF42-4EF0-A890-ED90D6FD2B7B}" dt="2022-07-15T02:20:52.403" v="128" actId="22"/>
          <ac:picMkLst>
            <pc:docMk/>
            <pc:sldMk cId="690193465" sldId="816"/>
            <ac:picMk id="3" creationId="{0062CC7D-7E22-5F17-D525-F2C3BEBB1C0E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426280439" sldId="1082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1501161619" sldId="1082"/>
        </pc:sldMkLst>
      </pc:sldChg>
      <pc:sldChg chg="addSp modSp mod">
        <pc:chgData name="Nathália Demetrio" userId="73b6c4bd58836735" providerId="LiveId" clId="{6D6C9C41-DF42-4EF0-A890-ED90D6FD2B7B}" dt="2022-07-15T01:44:18.658" v="78" actId="22"/>
        <pc:sldMkLst>
          <pc:docMk/>
          <pc:sldMk cId="1910118326" sldId="1098"/>
        </pc:sldMkLst>
        <pc:picChg chg="add mod">
          <ac:chgData name="Nathália Demetrio" userId="73b6c4bd58836735" providerId="LiveId" clId="{6D6C9C41-DF42-4EF0-A890-ED90D6FD2B7B}" dt="2022-07-15T01:35:54.799" v="71" actId="1076"/>
          <ac:picMkLst>
            <pc:docMk/>
            <pc:sldMk cId="1910118326" sldId="1098"/>
            <ac:picMk id="3" creationId="{B1438535-03BE-CB87-DA8A-AE49B19E8DAD}"/>
          </ac:picMkLst>
        </pc:picChg>
        <pc:picChg chg="add">
          <ac:chgData name="Nathália Demetrio" userId="73b6c4bd58836735" providerId="LiveId" clId="{6D6C9C41-DF42-4EF0-A890-ED90D6FD2B7B}" dt="2022-07-15T01:36:12.388" v="72" actId="22"/>
          <ac:picMkLst>
            <pc:docMk/>
            <pc:sldMk cId="1910118326" sldId="1098"/>
            <ac:picMk id="12" creationId="{A840AC6E-83EB-1705-2F3B-0B49F987A3B8}"/>
          </ac:picMkLst>
        </pc:picChg>
        <pc:picChg chg="add mod">
          <ac:chgData name="Nathália Demetrio" userId="73b6c4bd58836735" providerId="LiveId" clId="{6D6C9C41-DF42-4EF0-A890-ED90D6FD2B7B}" dt="2022-07-15T01:36:29.901" v="74" actId="1076"/>
          <ac:picMkLst>
            <pc:docMk/>
            <pc:sldMk cId="1910118326" sldId="1098"/>
            <ac:picMk id="17" creationId="{CCF481D6-5FC5-F8D1-CB84-1C1A31F1B668}"/>
          </ac:picMkLst>
        </pc:picChg>
        <pc:picChg chg="add">
          <ac:chgData name="Nathália Demetrio" userId="73b6c4bd58836735" providerId="LiveId" clId="{6D6C9C41-DF42-4EF0-A890-ED90D6FD2B7B}" dt="2022-07-15T01:36:53.094" v="75" actId="22"/>
          <ac:picMkLst>
            <pc:docMk/>
            <pc:sldMk cId="1910118326" sldId="1098"/>
            <ac:picMk id="24" creationId="{B452E3D9-00AF-169C-BC72-6E59C195E8B8}"/>
          </ac:picMkLst>
        </pc:picChg>
        <pc:picChg chg="add">
          <ac:chgData name="Nathália Demetrio" userId="73b6c4bd58836735" providerId="LiveId" clId="{6D6C9C41-DF42-4EF0-A890-ED90D6FD2B7B}" dt="2022-07-15T01:41:54.297" v="76" actId="22"/>
          <ac:picMkLst>
            <pc:docMk/>
            <pc:sldMk cId="1910118326" sldId="1098"/>
            <ac:picMk id="26" creationId="{AEBB4CD2-BC37-0930-4D29-043383AE8687}"/>
          </ac:picMkLst>
        </pc:picChg>
        <pc:picChg chg="add">
          <ac:chgData name="Nathália Demetrio" userId="73b6c4bd58836735" providerId="LiveId" clId="{6D6C9C41-DF42-4EF0-A890-ED90D6FD2B7B}" dt="2022-07-15T01:43:38.303" v="77" actId="22"/>
          <ac:picMkLst>
            <pc:docMk/>
            <pc:sldMk cId="1910118326" sldId="1098"/>
            <ac:picMk id="28" creationId="{EEADC9F0-6FAB-D062-8B34-D5A5EF0AB6E6}"/>
          </ac:picMkLst>
        </pc:picChg>
        <pc:picChg chg="add">
          <ac:chgData name="Nathália Demetrio" userId="73b6c4bd58836735" providerId="LiveId" clId="{6D6C9C41-DF42-4EF0-A890-ED90D6FD2B7B}" dt="2022-07-15T01:44:18.658" v="78" actId="22"/>
          <ac:picMkLst>
            <pc:docMk/>
            <pc:sldMk cId="1910118326" sldId="1098"/>
            <ac:picMk id="30" creationId="{68F1D49F-5EAA-D28B-30AE-932D71C52DB1}"/>
          </ac:picMkLst>
        </pc:picChg>
      </pc:sldChg>
      <pc:sldChg chg="del">
        <pc:chgData name="Nathália Demetrio" userId="73b6c4bd58836735" providerId="LiveId" clId="{6D6C9C41-DF42-4EF0-A890-ED90D6FD2B7B}" dt="2022-07-15T01:35:15.848" v="66" actId="47"/>
        <pc:sldMkLst>
          <pc:docMk/>
          <pc:sldMk cId="3749182280" sldId="1101"/>
        </pc:sldMkLst>
      </pc:sldChg>
      <pc:sldChg chg="del">
        <pc:chgData name="Nathália Demetrio" userId="73b6c4bd58836735" providerId="LiveId" clId="{6D6C9C41-DF42-4EF0-A890-ED90D6FD2B7B}" dt="2022-07-15T01:35:47.291" v="69" actId="47"/>
        <pc:sldMkLst>
          <pc:docMk/>
          <pc:sldMk cId="3026005916" sldId="1103"/>
        </pc:sldMkLst>
      </pc:sldChg>
      <pc:sldChg chg="del">
        <pc:chgData name="Nathália Demetrio" userId="73b6c4bd58836735" providerId="LiveId" clId="{6D6C9C41-DF42-4EF0-A890-ED90D6FD2B7B}" dt="2022-07-15T01:35:07.690" v="65" actId="47"/>
        <pc:sldMkLst>
          <pc:docMk/>
          <pc:sldMk cId="320507762" sldId="1110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1465077510" sldId="1111"/>
        </pc:sldMkLst>
      </pc:sldChg>
      <pc:sldChg chg="del">
        <pc:chgData name="Nathália Demetrio" userId="73b6c4bd58836735" providerId="LiveId" clId="{6D6C9C41-DF42-4EF0-A890-ED90D6FD2B7B}" dt="2022-07-15T01:35:06.887" v="64" actId="47"/>
        <pc:sldMkLst>
          <pc:docMk/>
          <pc:sldMk cId="3674091040" sldId="1112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369907925" sldId="1237"/>
        </pc:sldMkLst>
      </pc:sldChg>
      <pc:sldChg chg="del">
        <pc:chgData name="Nathália Demetrio" userId="73b6c4bd58836735" providerId="LiveId" clId="{6D6C9C41-DF42-4EF0-A890-ED90D6FD2B7B}" dt="2022-07-15T01:45:35.505" v="79" actId="2696"/>
        <pc:sldMkLst>
          <pc:docMk/>
          <pc:sldMk cId="946828770" sldId="1318"/>
        </pc:sldMkLst>
      </pc:sldChg>
      <pc:sldChg chg="del">
        <pc:chgData name="Nathália Demetrio" userId="73b6c4bd58836735" providerId="LiveId" clId="{6D6C9C41-DF42-4EF0-A890-ED90D6FD2B7B}" dt="2022-07-15T01:09:32.017" v="10" actId="2696"/>
        <pc:sldMkLst>
          <pc:docMk/>
          <pc:sldMk cId="851481781" sldId="1339"/>
        </pc:sldMkLst>
      </pc:sldChg>
      <pc:sldChg chg="addSp modSp mod">
        <pc:chgData name="Nathália Demetrio" userId="73b6c4bd58836735" providerId="LiveId" clId="{6D6C9C41-DF42-4EF0-A890-ED90D6FD2B7B}" dt="2022-07-15T01:26:31.547" v="34" actId="1076"/>
        <pc:sldMkLst>
          <pc:docMk/>
          <pc:sldMk cId="1073462079" sldId="1339"/>
        </pc:sldMkLst>
        <pc:picChg chg="add mod">
          <ac:chgData name="Nathália Demetrio" userId="73b6c4bd58836735" providerId="LiveId" clId="{6D6C9C41-DF42-4EF0-A890-ED90D6FD2B7B}" dt="2022-07-15T01:26:20.250" v="31" actId="1076"/>
          <ac:picMkLst>
            <pc:docMk/>
            <pc:sldMk cId="1073462079" sldId="1339"/>
            <ac:picMk id="51" creationId="{AAB29266-1AFF-CA5E-FEA8-AF9C6951227F}"/>
          </ac:picMkLst>
        </pc:picChg>
        <pc:picChg chg="add mod">
          <ac:chgData name="Nathália Demetrio" userId="73b6c4bd58836735" providerId="LiveId" clId="{6D6C9C41-DF42-4EF0-A890-ED90D6FD2B7B}" dt="2022-07-15T01:26:31.547" v="34" actId="1076"/>
          <ac:picMkLst>
            <pc:docMk/>
            <pc:sldMk cId="1073462079" sldId="1339"/>
            <ac:picMk id="52" creationId="{74F578B1-92DC-130D-1D58-DD2CE92CDD19}"/>
          </ac:picMkLst>
        </pc:picChg>
      </pc:sldChg>
      <pc:sldChg chg="add del">
        <pc:chgData name="Nathália Demetrio" userId="73b6c4bd58836735" providerId="LiveId" clId="{6D6C9C41-DF42-4EF0-A890-ED90D6FD2B7B}" dt="2022-07-15T01:09:46.596" v="16"/>
        <pc:sldMkLst>
          <pc:docMk/>
          <pc:sldMk cId="2964557097" sldId="1339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756263894" sldId="1340"/>
        </pc:sldMkLst>
      </pc:sldChg>
      <pc:sldChg chg="del">
        <pc:chgData name="Nathália Demetrio" userId="73b6c4bd58836735" providerId="LiveId" clId="{6D6C9C41-DF42-4EF0-A890-ED90D6FD2B7B}" dt="2022-07-15T01:27:19.988" v="35" actId="2696"/>
        <pc:sldMkLst>
          <pc:docMk/>
          <pc:sldMk cId="2884309250" sldId="1342"/>
        </pc:sldMkLst>
      </pc:sldChg>
      <pc:sldChg chg="addSp mod">
        <pc:chgData name="Nathália Demetrio" userId="73b6c4bd58836735" providerId="LiveId" clId="{6D6C9C41-DF42-4EF0-A890-ED90D6FD2B7B}" dt="2022-07-15T03:55:08.818" v="132" actId="22"/>
        <pc:sldMkLst>
          <pc:docMk/>
          <pc:sldMk cId="2080185694" sldId="1348"/>
        </pc:sldMkLst>
        <pc:picChg chg="add">
          <ac:chgData name="Nathália Demetrio" userId="73b6c4bd58836735" providerId="LiveId" clId="{6D6C9C41-DF42-4EF0-A890-ED90D6FD2B7B}" dt="2022-07-15T03:55:08.818" v="132" actId="22"/>
          <ac:picMkLst>
            <pc:docMk/>
            <pc:sldMk cId="2080185694" sldId="1348"/>
            <ac:picMk id="4" creationId="{6133371A-AEC5-AB73-BC8D-9547C6892F96}"/>
          </ac:picMkLst>
        </pc:picChg>
      </pc:sldChg>
      <pc:sldChg chg="addSp modSp mod">
        <pc:chgData name="Nathália Demetrio" userId="73b6c4bd58836735" providerId="LiveId" clId="{6D6C9C41-DF42-4EF0-A890-ED90D6FD2B7B}" dt="2022-07-15T01:48:03.156" v="95" actId="22"/>
        <pc:sldMkLst>
          <pc:docMk/>
          <pc:sldMk cId="4018538385" sldId="1351"/>
        </pc:sldMkLst>
        <pc:spChg chg="mod">
          <ac:chgData name="Nathália Demetrio" userId="73b6c4bd58836735" providerId="LiveId" clId="{6D6C9C41-DF42-4EF0-A890-ED90D6FD2B7B}" dt="2022-07-15T01:48:02.061" v="94" actId="1076"/>
          <ac:spMkLst>
            <pc:docMk/>
            <pc:sldMk cId="4018538385" sldId="1351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46:54.226" v="91" actId="1076"/>
          <ac:picMkLst>
            <pc:docMk/>
            <pc:sldMk cId="4018538385" sldId="1351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6:55.054" v="92" actId="22"/>
          <ac:picMkLst>
            <pc:docMk/>
            <pc:sldMk cId="4018538385" sldId="1351"/>
            <ac:picMk id="6" creationId="{5699ECCE-F891-6E4E-90BA-8DA53E469FE0}"/>
          </ac:picMkLst>
        </pc:picChg>
        <pc:picChg chg="add">
          <ac:chgData name="Nathália Demetrio" userId="73b6c4bd58836735" providerId="LiveId" clId="{6D6C9C41-DF42-4EF0-A890-ED90D6FD2B7B}" dt="2022-07-15T01:48:03.156" v="95" actId="22"/>
          <ac:picMkLst>
            <pc:docMk/>
            <pc:sldMk cId="4018538385" sldId="1351"/>
            <ac:picMk id="8" creationId="{E79E395D-DA62-37E8-49C7-D0C61393FFE9}"/>
          </ac:picMkLst>
        </pc:picChg>
      </pc:sldChg>
      <pc:sldChg chg="add del">
        <pc:chgData name="Nathália Demetrio" userId="73b6c4bd58836735" providerId="LiveId" clId="{6D6C9C41-DF42-4EF0-A890-ED90D6FD2B7B}" dt="2022-07-15T01:09:02.167" v="1"/>
        <pc:sldMkLst>
          <pc:docMk/>
          <pc:sldMk cId="796383143" sldId="1352"/>
        </pc:sldMkLst>
      </pc:sldChg>
      <pc:sldChg chg="delSp modSp mod">
        <pc:chgData name="Nathália Demetrio" userId="73b6c4bd58836735" providerId="LiveId" clId="{6D6C9C41-DF42-4EF0-A890-ED90D6FD2B7B}" dt="2022-07-15T01:09:16.711" v="9" actId="478"/>
        <pc:sldMkLst>
          <pc:docMk/>
          <pc:sldMk cId="2264330009" sldId="1352"/>
        </pc:sldMkLst>
        <pc:spChg chg="mod">
          <ac:chgData name="Nathália Demetrio" userId="73b6c4bd58836735" providerId="LiveId" clId="{6D6C9C41-DF42-4EF0-A890-ED90D6FD2B7B}" dt="2022-07-15T01:09:11.230" v="8" actId="20577"/>
          <ac:spMkLst>
            <pc:docMk/>
            <pc:sldMk cId="2264330009" sldId="1352"/>
            <ac:spMk id="2" creationId="{00000000-0000-0000-0000-000000000000}"/>
          </ac:spMkLst>
        </pc:spChg>
        <pc:grpChg chg="del">
          <ac:chgData name="Nathália Demetrio" userId="73b6c4bd58836735" providerId="LiveId" clId="{6D6C9C41-DF42-4EF0-A890-ED90D6FD2B7B}" dt="2022-07-15T01:09:16.711" v="9" actId="478"/>
          <ac:grpSpMkLst>
            <pc:docMk/>
            <pc:sldMk cId="2264330009" sldId="1352"/>
            <ac:grpSpMk id="14" creationId="{E42F4E34-BBE0-2CDF-68B3-894EB0AC6885}"/>
          </ac:grpSpMkLst>
        </pc:grpChg>
        <pc:picChg chg="del">
          <ac:chgData name="Nathália Demetrio" userId="73b6c4bd58836735" providerId="LiveId" clId="{6D6C9C41-DF42-4EF0-A890-ED90D6FD2B7B}" dt="2022-07-15T01:09:16.711" v="9" actId="478"/>
          <ac:picMkLst>
            <pc:docMk/>
            <pc:sldMk cId="2264330009" sldId="1352"/>
            <ac:picMk id="1026" creationId="{22EA659E-5096-709C-12CE-2B6147CFEBC0}"/>
          </ac:picMkLst>
        </pc:picChg>
      </pc:sldChg>
      <pc:sldChg chg="add del">
        <pc:chgData name="Nathália Demetrio" userId="73b6c4bd58836735" providerId="LiveId" clId="{6D6C9C41-DF42-4EF0-A890-ED90D6FD2B7B}" dt="2022-07-15T01:09:56.872" v="18"/>
        <pc:sldMkLst>
          <pc:docMk/>
          <pc:sldMk cId="1094193670" sldId="1353"/>
        </pc:sldMkLst>
      </pc:sldChg>
      <pc:sldChg chg="modSp mod">
        <pc:chgData name="Nathália Demetrio" userId="73b6c4bd58836735" providerId="LiveId" clId="{6D6C9C41-DF42-4EF0-A890-ED90D6FD2B7B}" dt="2022-07-15T01:10:33.509" v="23" actId="20577"/>
        <pc:sldMkLst>
          <pc:docMk/>
          <pc:sldMk cId="1898513558" sldId="1353"/>
        </pc:sldMkLst>
        <pc:spChg chg="mod">
          <ac:chgData name="Nathália Demetrio" userId="73b6c4bd58836735" providerId="LiveId" clId="{6D6C9C41-DF42-4EF0-A890-ED90D6FD2B7B}" dt="2022-07-15T01:10:33.509" v="23" actId="20577"/>
          <ac:spMkLst>
            <pc:docMk/>
            <pc:sldMk cId="1898513558" sldId="1353"/>
            <ac:spMk id="2" creationId="{00000000-0000-0000-0000-000000000000}"/>
          </ac:spMkLst>
        </pc:spChg>
      </pc:sldChg>
      <pc:sldChg chg="add del">
        <pc:chgData name="Nathália Demetrio" userId="73b6c4bd58836735" providerId="LiveId" clId="{6D6C9C41-DF42-4EF0-A890-ED90D6FD2B7B}" dt="2022-07-15T01:27:47.761" v="37"/>
        <pc:sldMkLst>
          <pc:docMk/>
          <pc:sldMk cId="1824951972" sldId="1354"/>
        </pc:sldMkLst>
      </pc:sldChg>
      <pc:sldChg chg="addSp modSp">
        <pc:chgData name="Nathália Demetrio" userId="73b6c4bd58836735" providerId="LiveId" clId="{6D6C9C41-DF42-4EF0-A890-ED90D6FD2B7B}" dt="2022-07-15T01:28:10.797" v="44"/>
        <pc:sldMkLst>
          <pc:docMk/>
          <pc:sldMk cId="1969793442" sldId="1354"/>
        </pc:sldMkLst>
        <pc:spChg chg="mod">
          <ac:chgData name="Nathália Demetrio" userId="73b6c4bd58836735" providerId="LiveId" clId="{6D6C9C41-DF42-4EF0-A890-ED90D6FD2B7B}" dt="2022-07-15T01:28:04.270" v="43" actId="5793"/>
          <ac:spMkLst>
            <pc:docMk/>
            <pc:sldMk cId="1969793442" sldId="1354"/>
            <ac:spMk id="2" creationId="{00000000-0000-0000-0000-000000000000}"/>
          </ac:spMkLst>
        </pc:spChg>
        <pc:picChg chg="add mod">
          <ac:chgData name="Nathália Demetrio" userId="73b6c4bd58836735" providerId="LiveId" clId="{6D6C9C41-DF42-4EF0-A890-ED90D6FD2B7B}" dt="2022-07-15T01:28:10.797" v="44"/>
          <ac:picMkLst>
            <pc:docMk/>
            <pc:sldMk cId="1969793442" sldId="1354"/>
            <ac:picMk id="3" creationId="{48E6FA12-D084-851C-7F18-70DBF6AD5381}"/>
          </ac:picMkLst>
        </pc:picChg>
      </pc:sldChg>
      <pc:sldChg chg="add del">
        <pc:chgData name="Nathália Demetrio" userId="73b6c4bd58836735" providerId="LiveId" clId="{6D6C9C41-DF42-4EF0-A890-ED90D6FD2B7B}" dt="2022-07-15T01:28:21.296" v="46"/>
        <pc:sldMkLst>
          <pc:docMk/>
          <pc:sldMk cId="1758923819" sldId="1355"/>
        </pc:sldMkLst>
      </pc:sldChg>
      <pc:sldChg chg="addSp delSp modSp add mod ord">
        <pc:chgData name="Nathália Demetrio" userId="73b6c4bd58836735" providerId="LiveId" clId="{6D6C9C41-DF42-4EF0-A890-ED90D6FD2B7B}" dt="2022-07-15T01:29:52.889" v="60" actId="22"/>
        <pc:sldMkLst>
          <pc:docMk/>
          <pc:sldMk cId="2039279822" sldId="1355"/>
        </pc:sldMkLst>
        <pc:picChg chg="del">
          <ac:chgData name="Nathália Demetrio" userId="73b6c4bd58836735" providerId="LiveId" clId="{6D6C9C41-DF42-4EF0-A890-ED90D6FD2B7B}" dt="2022-07-15T01:28:33.252" v="48" actId="478"/>
          <ac:picMkLst>
            <pc:docMk/>
            <pc:sldMk cId="2039279822" sldId="1355"/>
            <ac:picMk id="3" creationId="{48E6FA12-D084-851C-7F18-70DBF6AD5381}"/>
          </ac:picMkLst>
        </pc:picChg>
        <pc:picChg chg="add mod">
          <ac:chgData name="Nathália Demetrio" userId="73b6c4bd58836735" providerId="LiveId" clId="{6D6C9C41-DF42-4EF0-A890-ED90D6FD2B7B}" dt="2022-07-15T01:28:48.499" v="57" actId="1076"/>
          <ac:picMkLst>
            <pc:docMk/>
            <pc:sldMk cId="2039279822" sldId="1355"/>
            <ac:picMk id="4" creationId="{2E8CE384-3E56-13A0-52E7-01A316784950}"/>
          </ac:picMkLst>
        </pc:picChg>
        <pc:picChg chg="add mod">
          <ac:chgData name="Nathália Demetrio" userId="73b6c4bd58836735" providerId="LiveId" clId="{6D6C9C41-DF42-4EF0-A890-ED90D6FD2B7B}" dt="2022-07-15T01:28:44.768" v="55" actId="1076"/>
          <ac:picMkLst>
            <pc:docMk/>
            <pc:sldMk cId="2039279822" sldId="1355"/>
            <ac:picMk id="5" creationId="{358901EB-5462-081A-D1FF-EE6D15086ED2}"/>
          </ac:picMkLst>
        </pc:picChg>
        <pc:picChg chg="add">
          <ac:chgData name="Nathália Demetrio" userId="73b6c4bd58836735" providerId="LiveId" clId="{6D6C9C41-DF42-4EF0-A890-ED90D6FD2B7B}" dt="2022-07-15T01:29:52.889" v="60" actId="22"/>
          <ac:picMkLst>
            <pc:docMk/>
            <pc:sldMk cId="2039279822" sldId="1355"/>
            <ac:picMk id="7" creationId="{0DEE0C1E-CEA2-641A-0521-F6EE6C942FAD}"/>
          </ac:picMkLst>
        </pc:picChg>
      </pc:sldChg>
      <pc:sldChg chg="modSp mod">
        <pc:chgData name="Nathália Demetrio" userId="73b6c4bd58836735" providerId="LiveId" clId="{6D6C9C41-DF42-4EF0-A890-ED90D6FD2B7B}" dt="2022-07-15T01:46:05.862" v="89" actId="20577"/>
        <pc:sldMkLst>
          <pc:docMk/>
          <pc:sldMk cId="3373103822" sldId="1356"/>
        </pc:sldMkLst>
        <pc:spChg chg="mod">
          <ac:chgData name="Nathália Demetrio" userId="73b6c4bd58836735" providerId="LiveId" clId="{6D6C9C41-DF42-4EF0-A890-ED90D6FD2B7B}" dt="2022-07-15T01:46:05.862" v="89" actId="20577"/>
          <ac:spMkLst>
            <pc:docMk/>
            <pc:sldMk cId="3373103822" sldId="1356"/>
            <ac:spMk id="2" creationId="{00000000-0000-0000-0000-000000000000}"/>
          </ac:spMkLst>
        </pc:spChg>
      </pc:sldChg>
      <pc:sldChg chg="addSp delSp modSp add mod ord">
        <pc:chgData name="Nathália Demetrio" userId="73b6c4bd58836735" providerId="LiveId" clId="{6D6C9C41-DF42-4EF0-A890-ED90D6FD2B7B}" dt="2022-07-15T01:50:18.835" v="114" actId="1076"/>
        <pc:sldMkLst>
          <pc:docMk/>
          <pc:sldMk cId="4096089033" sldId="1357"/>
        </pc:sldMkLst>
        <pc:spChg chg="mod">
          <ac:chgData name="Nathália Demetrio" userId="73b6c4bd58836735" providerId="LiveId" clId="{6D6C9C41-DF42-4EF0-A890-ED90D6FD2B7B}" dt="2022-07-15T01:48:21.266" v="105" actId="5793"/>
          <ac:spMkLst>
            <pc:docMk/>
            <pc:sldMk cId="4096089033" sldId="1357"/>
            <ac:spMk id="2" creationId="{00000000-0000-0000-0000-000000000000}"/>
          </ac:spMkLst>
        </pc:spChg>
        <pc:picChg chg="del">
          <ac:chgData name="Nathália Demetrio" userId="73b6c4bd58836735" providerId="LiveId" clId="{6D6C9C41-DF42-4EF0-A890-ED90D6FD2B7B}" dt="2022-07-15T01:48:11.591" v="98" actId="478"/>
          <ac:picMkLst>
            <pc:docMk/>
            <pc:sldMk cId="4096089033" sldId="1357"/>
            <ac:picMk id="4" creationId="{17BA8008-BDAB-F05C-3558-A619CC711B30}"/>
          </ac:picMkLst>
        </pc:picChg>
        <pc:picChg chg="add">
          <ac:chgData name="Nathália Demetrio" userId="73b6c4bd58836735" providerId="LiveId" clId="{6D6C9C41-DF42-4EF0-A890-ED90D6FD2B7B}" dt="2022-07-15T01:49:26.908" v="112" actId="22"/>
          <ac:picMkLst>
            <pc:docMk/>
            <pc:sldMk cId="4096089033" sldId="1357"/>
            <ac:picMk id="5" creationId="{AEED7D21-8AE7-8928-F29F-4CCD7A0EECB0}"/>
          </ac:picMkLst>
        </pc:picChg>
        <pc:picChg chg="del">
          <ac:chgData name="Nathália Demetrio" userId="73b6c4bd58836735" providerId="LiveId" clId="{6D6C9C41-DF42-4EF0-A890-ED90D6FD2B7B}" dt="2022-07-15T01:48:09.278" v="97" actId="478"/>
          <ac:picMkLst>
            <pc:docMk/>
            <pc:sldMk cId="4096089033" sldId="1357"/>
            <ac:picMk id="6" creationId="{5699ECCE-F891-6E4E-90BA-8DA53E469FE0}"/>
          </ac:picMkLst>
        </pc:picChg>
        <pc:picChg chg="mod">
          <ac:chgData name="Nathália Demetrio" userId="73b6c4bd58836735" providerId="LiveId" clId="{6D6C9C41-DF42-4EF0-A890-ED90D6FD2B7B}" dt="2022-07-15T01:48:15.530" v="99" actId="14100"/>
          <ac:picMkLst>
            <pc:docMk/>
            <pc:sldMk cId="4096089033" sldId="1357"/>
            <ac:picMk id="8" creationId="{E79E395D-DA62-37E8-49C7-D0C61393FFE9}"/>
          </ac:picMkLst>
        </pc:picChg>
        <pc:picChg chg="add mod">
          <ac:chgData name="Nathália Demetrio" userId="73b6c4bd58836735" providerId="LiveId" clId="{6D6C9C41-DF42-4EF0-A890-ED90D6FD2B7B}" dt="2022-07-15T01:50:18.835" v="114" actId="1076"/>
          <ac:picMkLst>
            <pc:docMk/>
            <pc:sldMk cId="4096089033" sldId="1357"/>
            <ac:picMk id="9" creationId="{FC66A1E4-FEC6-06AA-CB1C-0458C62F2ABC}"/>
          </ac:picMkLst>
        </pc:picChg>
      </pc:sldChg>
      <pc:sldChg chg="addSp delSp modSp mod">
        <pc:chgData name="Nathália Demetrio" userId="73b6c4bd58836735" providerId="LiveId" clId="{6D6C9C41-DF42-4EF0-A890-ED90D6FD2B7B}" dt="2022-07-15T03:56:26.851" v="141" actId="22"/>
        <pc:sldMkLst>
          <pc:docMk/>
          <pc:sldMk cId="3779095225" sldId="1358"/>
        </pc:sldMkLst>
        <pc:graphicFrameChg chg="del">
          <ac:chgData name="Nathália Demetrio" userId="73b6c4bd58836735" providerId="LiveId" clId="{6D6C9C41-DF42-4EF0-A890-ED90D6FD2B7B}" dt="2022-07-15T03:55:30.700" v="136" actId="478"/>
          <ac:graphicFrameMkLst>
            <pc:docMk/>
            <pc:sldMk cId="3779095225" sldId="1358"/>
            <ac:graphicFrameMk id="38" creationId="{D7F7B481-2856-407E-8EC2-E829AC56F9E8}"/>
          </ac:graphicFrameMkLst>
        </pc:graphicFrame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3" creationId="{8B14B640-08C8-4023-9F89-72B74AD1A760}"/>
          </ac:picMkLst>
        </pc:picChg>
        <pc:picChg chg="del">
          <ac:chgData name="Nathália Demetrio" userId="73b6c4bd58836735" providerId="LiveId" clId="{6D6C9C41-DF42-4EF0-A890-ED90D6FD2B7B}" dt="2022-07-15T03:55:26.957" v="135" actId="21"/>
          <ac:picMkLst>
            <pc:docMk/>
            <pc:sldMk cId="3779095225" sldId="1358"/>
            <ac:picMk id="4" creationId="{6133371A-AEC5-AB73-BC8D-9547C6892F96}"/>
          </ac:picMkLst>
        </pc:picChg>
        <pc:picChg chg="add mod">
          <ac:chgData name="Nathália Demetrio" userId="73b6c4bd58836735" providerId="LiveId" clId="{6D6C9C41-DF42-4EF0-A890-ED90D6FD2B7B}" dt="2022-07-15T03:55:57.880" v="140" actId="1076"/>
          <ac:picMkLst>
            <pc:docMk/>
            <pc:sldMk cId="3779095225" sldId="1358"/>
            <ac:picMk id="5" creationId="{8B447A18-81D5-170C-2EF0-9ED8F11A147F}"/>
          </ac:picMkLst>
        </pc:picChg>
        <pc:picChg chg="add">
          <ac:chgData name="Nathália Demetrio" userId="73b6c4bd58836735" providerId="LiveId" clId="{6D6C9C41-DF42-4EF0-A890-ED90D6FD2B7B}" dt="2022-07-15T03:56:26.851" v="141" actId="22"/>
          <ac:picMkLst>
            <pc:docMk/>
            <pc:sldMk cId="3779095225" sldId="1358"/>
            <ac:picMk id="8" creationId="{B2AC1A43-074C-02EF-24F7-7B4503AFD328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17" creationId="{07812C82-1DB5-42A0-ACF6-BEEDA81D1F5F}"/>
          </ac:picMkLst>
        </pc:picChg>
        <pc:picChg chg="del">
          <ac:chgData name="Nathália Demetrio" userId="73b6c4bd58836735" providerId="LiveId" clId="{6D6C9C41-DF42-4EF0-A890-ED90D6FD2B7B}" dt="2022-07-15T03:55:30.700" v="136" actId="478"/>
          <ac:picMkLst>
            <pc:docMk/>
            <pc:sldMk cId="3779095225" sldId="1358"/>
            <ac:picMk id="24" creationId="{A5A2D5E8-25DA-48B4-8F86-2A7BE9370111}"/>
          </ac:picMkLst>
        </pc:picChg>
        <pc:picChg chg="add mod">
          <ac:chgData name="Nathália Demetrio" userId="73b6c4bd58836735" providerId="LiveId" clId="{6D6C9C41-DF42-4EF0-A890-ED90D6FD2B7B}" dt="2022-07-15T03:55:53.295" v="138" actId="1076"/>
          <ac:picMkLst>
            <pc:docMk/>
            <pc:sldMk cId="3779095225" sldId="1358"/>
            <ac:picMk id="25" creationId="{D45B5384-D0FE-1FFA-096F-8C59B793DF8F}"/>
          </ac:picMkLst>
        </pc:picChg>
      </pc:sldChg>
      <pc:sldMasterChg chg="del delSldLayout">
        <pc:chgData name="Nathália Demetrio" userId="73b6c4bd58836735" providerId="LiveId" clId="{6D6C9C41-DF42-4EF0-A890-ED90D6FD2B7B}" dt="2022-07-15T01:13:04.425" v="24" actId="47"/>
        <pc:sldMasterMkLst>
          <pc:docMk/>
          <pc:sldMasterMk cId="3802297866" sldId="2147483728"/>
        </pc:sldMasterMkLst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29983217" sldId="2147483729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2065535374" sldId="2147483730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167284437" sldId="2147483731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627846674" sldId="2147483732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447021832" sldId="2147483733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447573587" sldId="2147483734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791278058" sldId="2147483735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1885885" sldId="2147483736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973242161" sldId="2147483737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3716897790" sldId="2147483738"/>
          </pc:sldLayoutMkLst>
        </pc:sldLayoutChg>
        <pc:sldLayoutChg chg="del">
          <pc:chgData name="Nathália Demetrio" userId="73b6c4bd58836735" providerId="LiveId" clId="{6D6C9C41-DF42-4EF0-A890-ED90D6FD2B7B}" dt="2022-07-15T01:13:04.425" v="24" actId="47"/>
          <pc:sldLayoutMkLst>
            <pc:docMk/>
            <pc:sldMasterMk cId="3802297866" sldId="2147483728"/>
            <pc:sldLayoutMk cId="1598929701" sldId="214748373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CD-4906-BAF9-1DCA26D869C2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CD-4906-BAF9-1DCA26D869C2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CD-4906-BAF9-1DCA26D869C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4CD-4906-BAF9-1DCA26D869C2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64CD-4906-BAF9-1DCA26D869C2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4CD-4906-BAF9-1DCA26D869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05-4883-80EA-BA24BD10F8CC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05-4883-80EA-BA24BD10F8CC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005-4883-80EA-BA24BD10F8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0.9</c:v>
                </c:pt>
                <c:pt idx="1">
                  <c:v>0.4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005-4883-80EA-BA24BD10F8C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F005-4883-80EA-BA24BD10F8CC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9.9999999999999978E-2</c:v>
                </c:pt>
                <c:pt idx="1">
                  <c:v>0.6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005-4883-80EA-BA24BD10F8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6F2-41F4-A1C4-761733FDC127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6F2-41F4-A1C4-761733FDC127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6F2-41F4-A1C4-761733FDC1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0.5</c:v>
                </c:pt>
                <c:pt idx="1">
                  <c:v>0.2</c:v>
                </c:pt>
                <c:pt idx="2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6F2-41F4-A1C4-761733FDC127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16F2-41F4-A1C4-761733FDC127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Science/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0.5</c:v>
                </c:pt>
                <c:pt idx="1">
                  <c:v>0.8</c:v>
                </c:pt>
                <c:pt idx="2">
                  <c:v>9.9999999999999978E-2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6F2-41F4-A1C4-761733FDC1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8124902897587654E-2"/>
          <c:y val="6.5631124656502449E-2"/>
          <c:w val="0.90375019420482472"/>
          <c:h val="0.8523299695228694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Tenho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DEBD3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9C-4F96-A2D7-F98C3F33BE65}"/>
              </c:ext>
            </c:extLst>
          </c:dPt>
          <c:dPt>
            <c:idx val="1"/>
            <c:invertIfNegative val="0"/>
            <c:bubble3D val="0"/>
            <c:spPr>
              <a:solidFill>
                <a:srgbClr val="DDCDE8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9C-4F96-A2D7-F98C3F33BE65}"/>
              </c:ext>
            </c:extLst>
          </c:dPt>
          <c:dPt>
            <c:idx val="2"/>
            <c:invertIfNegative val="0"/>
            <c:bubble3D val="0"/>
            <c:spPr>
              <a:solidFill>
                <a:srgbClr val="FBE0CE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F9C-4F96-A2D7-F98C3F33BE6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Planilha1!$B$2:$B$4</c:f>
              <c:numCache>
                <c:formatCode>0%</c:formatCode>
                <c:ptCount val="3"/>
                <c:pt idx="0">
                  <c:v>0.4</c:v>
                </c:pt>
                <c:pt idx="1">
                  <c:v>0.9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F9C-4F96-A2D7-F98C3F33BE65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Não-tenho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1"/>
              </a:solidFill>
              <a:ln>
                <a:solidFill>
                  <a:schemeClr val="bg2">
                    <a:lumMod val="90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4F9C-4F96-A2D7-F98C3F33BE65}"/>
              </c:ext>
            </c:extLst>
          </c:dPt>
          <c:cat>
            <c:strRef>
              <c:f>Planilha1!$A$2:$A$4</c:f>
              <c:strCache>
                <c:ptCount val="3"/>
                <c:pt idx="0">
                  <c:v>Math / Statistics</c:v>
                </c:pt>
                <c:pt idx="1">
                  <c:v>Computer / IT</c:v>
                </c:pt>
                <c:pt idx="2">
                  <c:v>Domain Expertise</c:v>
                </c:pt>
              </c:strCache>
            </c:strRef>
          </c:cat>
          <c:val>
            <c:numRef>
              <c:f>Planilha1!$C$2:$C$4</c:f>
              <c:numCache>
                <c:formatCode>0%</c:formatCode>
                <c:ptCount val="3"/>
                <c:pt idx="0">
                  <c:v>0.6</c:v>
                </c:pt>
                <c:pt idx="1">
                  <c:v>9.9999999999999978E-2</c:v>
                </c:pt>
                <c:pt idx="2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F9C-4F96-A2D7-F98C3F33BE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31139360"/>
        <c:axId val="131151424"/>
      </c:barChart>
      <c:catAx>
        <c:axId val="131139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151424"/>
        <c:crosses val="autoZero"/>
        <c:auto val="1"/>
        <c:lblAlgn val="ctr"/>
        <c:lblOffset val="100"/>
        <c:noMultiLvlLbl val="0"/>
      </c:catAx>
      <c:valAx>
        <c:axId val="131151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31139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7" units="cm"/>
          <inkml:channel name="T" type="integer" max="2.14748E9" units="dev"/>
        </inkml:traceFormat>
        <inkml:channelProperties>
          <inkml:channelProperty channel="X" name="resolution" value="124.27184" units="1/cm"/>
          <inkml:channelProperty channel="Y" name="resolution" value="62.83237" units="1/cm"/>
          <inkml:channelProperty channel="T" name="resolution" value="1" units="1/dev"/>
        </inkml:channelProperties>
      </inkml:inkSource>
      <inkml:timestamp xml:id="ts0" timeString="2020-11-07T13:28:23.760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8520 15557 0,'17'0'78,"1"-35"-78,52-18 16,-34 36 0,-19-1-16,36-17 31,-17 17-31,-1-17 16,18 0-1,17-1 1,1 1-1,-18-18 1,-18 18 0,-17 0-16,-1 35 15,19-53 1,-1 35-16,-18-17 16,36 17-1,-35 0 1,0 1-16,-1-19 15,19 36-15,-1-17 0,35-36 32,19 0-17,-19 0-15,18 0 32,-17 0-17,-36 18-15,53-18 16,-17-17-1,17 17 1,0-18 0,-35 18-1,35-17 1,-35 17 0,53-18 15,-71 53-16,36-34 1,-36 16 15,1 19-31,-1-1 16,53-35 0,36 0-1,-54 18-15,-17 0 16,88-54-1,-70 36 1,-36 36 0,18-36-1,-35 35 1,34-35 0,-16 36-1,17-19 1,-18-16-1,35 16 1,-17-34 0,-17 52-1,52-52 1,-35 17 0,-18 17-1,18 1-15,0-18 16,17 0-1,-17 18 1,88-53 0,-123 52-1,123-69 1,-106 87 0,36-17-1,-18-1 1,-18 19-1,18-18-15,-18-1 16,54-17-16,-19 0 16,36-17-1,-53 35 1,-18-1-16,0 1 16,1 17-1,105-70 1,-123 71-1,34-19-15,-16 19 16,-1-36 0,71-18-1,-18 1 1,-17 17 0,17 0-1,-53 0 16,36 0-31,-36 18 16,0-1-16,18-17 16,18-17 15,-1 52-15,-17-35-1,18 18 1,-71 0-16,35 17 15,18-17 1,35-36 15,-53 36-15,36 0 0,-1-18-1,-34 53-15,-1-18 16,18-35-1,-18 36-15,0-1 16,-17 0 0,0 18-16,17-17 15,0-1 1,1-17 0,-19 35-16,1-18 15,-18 1 1,17 17-1,1-18 126,0 18-125,-1 0-1,1 0 1</inkml:trace>
  <inkml:trace contextRef="#ctx0" brushRef="#br0" timeOffset="15575.59">15117 10389 0,'17'-17'63,"-17"-1"-48,18 0-15,-1-17 16,1 17-16,0 1 15,-1-36-15,-17 35 16,18 1 0,0-1-1,-1 18-15,-17-18 16,0 54 78,0 17-79,0-1 1,0 19-16,0 35 16,18-36-1,-18 1-15,18-36 16,-1 18-16,1-53 15,-1 0 1,-17 18 0,36-18-1,-19 17-15,1 19 16,17-19-16,1 19 0,-36-19 16,17 1-1,1 35 1,-18-36-1,0 1-15,0 17 32,17-35-17,1 0 17,0-35 30,-1 17-62,-17 1 16,18-1-16,0-17 15,-1 0 1,1 35-16,-18-36 16,0 19 15,0-1-16,0 0 17,0 1-17,0-1 1,0 1 0,0-1-1,-18 18 173</inkml:trace>
  <inkml:trace contextRef="#ctx0" brushRef="#br0" timeOffset="16338.34">15240 10813 0,'18'0'0,"-1"-18"16,-17 0-1,18 18 1,0 0-16,-18-17 16,17-1-16,1 0 15,17-17-15,-17 18 16,17-36 0,-17 17-16,-1 19 0,1-36 31,0 53-31,-18-18 15,17 18 1,-17-18 0</inkml:trace>
  <inkml:trace contextRef="#ctx0" brushRef="#br0" timeOffset="23364.78">8837 15205 0,'18'0'0,"-1"17"32,-17 1-32,18-18 15,-18 18 16,18-18 1</inkml:trace>
  <inkml:trace contextRef="#ctx0" brushRef="#br0" timeOffset="24979.46">14376 11201 0,'17'35'93,"1"-35"-77,0 18-16,-18-1 16,17-17-16,-17 18 15,18 17-15,0-35 16</inkml:trace>
  <inkml:trace contextRef="#ctx0" brushRef="#br0" timeOffset="43983.21">8925 15240 0,'18'0'31,"0"0"-31,-18 18 31,17-18-31,1 17 16,-1-17-1,-17 18-15,18-18 16,0 18 0,-18-36 140</inkml:trace>
  <inkml:trace contextRef="#ctx0" brushRef="#br0" timeOffset="44616.52">9225 15046 0,'0'18'0,"0"-1"0,18 1 31,-1 0-15,1-18-1</inkml:trace>
  <inkml:trace contextRef="#ctx0" brushRef="#br0" timeOffset="45156">9807 14746 0,'18'18'16,"-1"-1"15,19-17-31</inkml:trace>
  <inkml:trace contextRef="#ctx0" brushRef="#br0" timeOffset="45732.5">10125 14464 0,'53'18'32,"-53"-1"-32,17-17 0,1 0 15,0 0 1,-18 18 0,17-18-1,1 0 48,-18-18-63,0-17 15</inkml:trace>
  <inkml:trace contextRef="#ctx0" brushRef="#br0" timeOffset="46255.65">10777 14058 0,'18'0'0,"0"0"31,-1 18-31,1-18 31,-18-18 32</inkml:trace>
  <inkml:trace contextRef="#ctx0" brushRef="#br0" timeOffset="69251.17">12612 14517 0,'-18'0'156,"1"0"-109,-1 0-32,0 0-15,18-18 32,-17 18-32,-1-17 15,18-1-15,-18-17 16,18-1-1,-17 36-15,-1-70 32,18 17-17,-18 0 1,1-18 0,-1 1-1,0 35-15,18-1 16,-35-52-1,18 53 1,-1 17 0,18 1-1,-18-19 1,1 19-16,-1-36 16,0 35-1,-17-53 16,-18 19-15,-53-125 0,71 124-1,0 0-15,0 18 16,17 0 0,-17 0-16,-1-36 15,36 36-15,-17-1 16,-19-17-1,19 36-15,17-1 16,-18-17-16,0 0 16,-17 17-16,18 0 15,-1-35 1,-17 1 0,17 16-16,0 19 15,18-1-15,0-17 0,-17 17 16,-19-35-16,19 18 15,-1 17 1,-17-52 0,17 34-16,1 19 0,-36-54 15,35 36 1,18 17-16,-18 1 16,-17-19-1,-18-52 1,-17 35-1,52 18-15,0-18 16,1 53 0,-1-35-16,0 0 15,-17-18 1,0 0 0,0-18-1,-1 18 1,36 36-16,-35-19 15,17 1-15,1-18 32,-18 0-17,-1 0 1,-34-53 15,52 71-31,-35 0 31,36 17 48,17 1-64,-18 17 1,18-18-1,0 0 32,0 1-47,-35-19 16,17-17 0,-35 18-16,18-18 0,35 18 15,-18 17 1,18 1 187</inkml:trace>
  <inkml:trace contextRef="#ctx0" brushRef="#br0" timeOffset="71375.39">9790 11289 0,'17'-18'63,"-17"-17"-48,18 0 1,-1-1 0,1 1-1,17-18 1,-35 36-16,18-1 31,0 0-15,-18 54 46,17-1-46,-17 0-16,0 18 15,0 0-15,0 18 16,18-36-16,-18 0 16,18 18-1,-1-18-15,-17-17 16,18-18 0,-18 18-1,18-18-15,-18 17 78,17-17-62,1 0 0,-1 0-1,1 0 16,0 0 1,-18-17-17,0-1-15,0 0 16,0 1 0,0-1 15,0 0-16,17-17 1,-17 17 0,0 1-16,0-18 15,0 17 1,0 0 0</inkml:trace>
  <inkml:trace contextRef="#ctx0" brushRef="#br0" timeOffset="72274.35">9878 11553 0,'17'0'78,"1"-17"-62,0-1-1,-1 1 1,-17-1 0,36-35-1,-19 18-15,1-1 16,-18 19 0,18-1-16,-18 1 15,0-1 1,0 0 15,0 1 32</inkml:trace>
  <inkml:trace contextRef="#ctx0" brushRef="#br0" timeOffset="73168.81">10195 11271 0,'18'0'16,"0"-17"-1,-18-1 1,17 0-16,1 1 15,-18 34 110,0 1-109,0 17-16,0-17 16,0 17-1,0-17-15,0-1 16,0 1 0,17-18 46,1 0-46,0 0-1,-1 0-15,1 0 16,0 0 0,-1-18-1,19-17 1,-19-18-1</inkml:trace>
  <inkml:trace contextRef="#ctx0" brushRef="#br0" timeOffset="74917.48">16034 10760 0,'0'-18'0,"0"0"31,-18 18-15,0 0 15,18-17-16,0-1 1,-17 18 0,17 18-1,17 17 79,1 0-78,0-17-16,-1 17 0,-17 1 15,18-1-15,0-35 16,-1 35-16,-17-17 31,36-18-15,-54 0 93</inkml:trace>
  <inkml:trace contextRef="#ctx0" brushRef="#br0" timeOffset="78126.72">11077 12118 0,'18'0'47,"-1"0"-31,19 0-1,-1-18 1,0 1-16,-17-1 16,0 0-1,-1 1 1,1 17-16,0-18 16</inkml:trace>
  <inkml:trace contextRef="#ctx0" brushRef="#br0" timeOffset="80672.07">12541 14376 0,'18'0'15,"0"0"17,-1-18-17,1 0 1,-1-17 0,1 17-16,0 1 15,-18-18-15,17-18 16,-17 17-1</inkml:trace>
  <inkml:trace contextRef="#ctx0" brushRef="#br0" timeOffset="84523.57">10460 10866 0,'17'0'109,"-17"17"-109,18-17 16,-18 18-16,18-18 16,-18 17-1,0 1 1,-18-36 109,0 18-110,1 0-15,17-17 16,0-1 0,0 1-1,0-1 32,0 0-31,0 1-1,0-1 17,17 18 61,1 0-93,0 18 16,35-1 0,-53 1-1,17 0-15,1-1 16</inkml:trace>
  <inkml:trace contextRef="#ctx0" brushRef="#br0" timeOffset="87681.63">15099 11077 0,'0'18'62,"18"-18"-46,-18 17-1,35-17-15,-18 18 16,19 0-16,17-1 16,35 36-1,53-17 1,-71-19-16,1-17 16,70 0-1,-123 0-15,-1 0 16,19 0-1,17-35 1,0 35 0,35-88 15,-71 52-15,19-16-1,-1 16-15,-17 1 16,17 17-16,0-17 0,53-18 15,-52 18 1,-1 17-16,-17-35 16,-18 18-1,0-18 1,-36-70 0,-34-18-1,-54-53 1,54 105-1,-19 1 1,72 53 0,-1 0-1,-35-18 1,36 17 0,-1 19-16,-17-1 31,-18-17-16,18 35 1,17 0-16,0 0 16,-52 0-1,-36 0 1,0 0 0,0 0-1,89 0 1,-19 0-16,-17 0 15,18 17-15,0 1 16,0 0 0,-1-1-16,1 1 31,-18 35-31,18 0 31,-89 70-15,89-105-1,0 17 17,35 1-32,0-19 15,0 18 17,0-17 14</inkml:trace>
  <inkml:trace contextRef="#ctx0" brushRef="#br0" timeOffset="154943.07">22578 4339 0,'-18'0'16,"-17"0"15,17 0-31,-17 0 16,-18 0 0,0 0-1,0 0-15,-35 0 16,17 0-1,19 0-15,-19 0 0,-17 35 32,35-17-32,0 17 15,-71 54 1,72-54-16,16 0 16,-17 36 15,36-36-31,-1 18 0,0 0 15,-17 88 1,0 35 0,17-105-1,18 52 1,0-70 0,0 0-16,0 141 15,0-123 1,-35 70-1,-18-18 1,35 1-16,1-71 16,17 17-1,0-34-15,0 16 16,0 19 0,0 0-1,17-36-15,1 71 16,88 17 15,-53-88 0,-36-35-15,1 18-16,0 0 0,52-18 31,-34 0-31,34 17 0,18-17 16,0 0-16,18 0 15,-17 0-15,-1 0 16,141 0 0,-17 0-1,-106 0-15,-54 0 16,54 0 0,-88 0-16,17 0 15,-17 0-15,35 0 16,53-35-1,-18-53 1,-71 53-16,36-36 16,18 0-1,17-17 1,-17 35 0,-18 18-16,17-35 15,-17 34 1,-18 1-16,18-36 15,-18 36 1,36-124 0,-36 54-1,-35 34-15,0 53 0,0-52 16,0 17 0,0-18-16,-35 1 0,17 34 15,-52-69 16,70 52-31,-53-18 32,35 54-32,-35-1 31,18-35-31,-18 0 31,0 35-15,18-17-1,17 18 1,-35-19 0,-17 1-1,17 0 17,-35-54-17,52 89 1,19 0-16,-18-17 15,-1-1 1,1 1 0,0 17-1,17 0 17,18-18-1,0 0-16</inkml:trace>
  <inkml:trace contextRef="#ctx0" brushRef="#br0" timeOffset="165702.73">21484 12224 0,'18'0'15,"-1"0"1,1 0-1,35 0 1,0 0 0,0 0-1,0 0-15,17 0 16,160 35 0,-107-17-1,-35-18-15,53 0 16,-105 0-1,-1 0-15,-17 0 47,17 0-31,-18 0 0,1 0-1,0 0 1,-1 0-16,1 0 15,0 0 17,-18 17 15,17-17-47,1 0 31,0 0-16,-1 0 1,1 0 62,0 0-62,-18 18-16,17-18 78,1 0-78</inkml:trace>
  <inkml:trace contextRef="#ctx0" brushRef="#br0" timeOffset="169971.84">17745 9578 0,'17'0'47,"1"0"-32,0 0-15,87 0 16,-69 0 0,34 0-16,1 0 0,-1 0 15,-34 0-15,-19 0 16,19 0-16,-19 0 31,1 0 0,0 0 32,-1 0-48,1 0 1</inkml:trace>
  <inkml:trace contextRef="#ctx0" brushRef="#br0" timeOffset="214728.96">22437 12435 0,'17'0'63,"19"0"-48,16 0-15,-34 0 16,53-35-1,-54 17-15,1 1 16,17-1-16,-17 18 16,0-17-1,-18-1-15,35-17 32,0-1-1,0 19-31,-35-1 15,36 18 1,-19-18 0,-17 54 93,-17-19-93,-1 1-16,18 0 15,0-1-15,-35 19 16,35-19 0,0 1-16,-18 17 15,0-17 1,18-1-1,-17 1 1,17 0 0,0-1 15,17-34 47,1-1-62,17 0-1,-35 1-15,36-1 16,-19 18 0,1-35-1,0 35-15,-1-18 16,1 18-1</inkml:trace>
  <inkml:trace contextRef="#ctx0" brushRef="#br0" timeOffset="-194462.54">12206 12947 0,'0'53'296,"18"-53"-280,-18 35 0,17-17-1,1-1 1,-18 1 0,18-18 15,-18 18-31,17-1 31,-17 1-31,18-18 31,-18 18-31,18-1 16,-1-17 0,-17 18 15,18-18-16,-1 35 1,-17-17 187,0-1-187,-17-17-16,-1 0 62,1 0-46,-1 0 31,18 18-32,-18-18 1,1 0 0,17 18-16,-36-18 15,19 17 1,-1-17 0,0 0 15,18 18 78,0 0 32,0-1 31,0 1-157,0 0-15</inkml:trace>
  <inkml:trace contextRef="#ctx0" brushRef="#br0" timeOffset="-192606.14">12047 13229 0,'18'0'109,"0"0"-77,-1 0-17,-34 0 110,17-17 0,17 17 469</inkml:trace>
  <inkml:trace contextRef="#ctx0" brushRef="#br1" timeOffset="-32975.82">2628 10213 0,'0'18'31,"18"34"-31,-18 37 16,0-19 0,17-35-1,1 212 1,0-176-16,-18 17 15,17 106 1,-17-70 0,0-54-16,0-17 15,0 18-15,0-54 16,0 54-16,0-18 16,18 0-1,-18 0 1,0-18 15,0-17-31,0-1 16,0 1-16,0 35 31,0-36-31,0 1 16,0 0-1,0 17-15,0-17 31</inkml:trace>
  <inkml:trace contextRef="#ctx0" brushRef="#br1" timeOffset="-31426.92">2734 12083 0,'18'0'47,"-1"0"-47,-17-18 16,18 18-16,17-18 15,0-17 1,1 17-16,-19 1 16,36 17-16,0-18 15,18 1-15,17 17 16,194-18-1,-141 18 1,-123-18 15,17 18-15,1 0-16,-19 0 31,1 0-15,-1 0-16,1 0 15,17 0-15,-17 0 16,0 0-16,-1 0 16,1 0-16,17 0 15,-17 0 1,17 0-16,18-17 16,0 17-1,-18 0 1,0 0-1,-17 0-15,17 0 16,-17 0 0,17 0-1,-17 0-15,0 0 16,-1 0 0,1 0-1,0 0-15,-1 0 16,1 0-16,17 0 15,-17 0 1,-1 0 0,1 0-16,0 0 15,-1 0 1,1 0 0,0 0-1,-1 0 1,1 53 62,17-36-78,-17 1 16,-1-18-1,1 0-15,0 0 16,-18 17-1,0 19 32,17-36-31</inkml:trace>
  <inkml:trace contextRef="#ctx0" brushRef="#br1" timeOffset="-30220.71">2699 12012 0,'-18'0'94,"0"18"-94,1 17 31,-18-17-31,-18 17 16,-18 18-16,1 17 15,-19 1-15,19 17 16,17-35-16,-106 88 31,124-123-31,17 52 16,1-52-1,-36 53 17,35-54-32,0 18 15,1 1 1,-1-36-1,0 53 1,1-18 0,-18 18-1,17-18 1,-17 18 0,-18 18-1,53-54 1,-36 36-1,19-53 1,17 35 0,-18-35-1,0 18 1,18 0 0,-35-1-1,18 1 1,17 0-1,0-1 1,0-34 47</inkml:trace>
  <inkml:trace contextRef="#ctx0" brushRef="#br1" timeOffset="-28458.88">3281 11324 0</inkml:trace>
  <inkml:trace contextRef="#ctx0" brushRef="#br1" timeOffset="-28235.93">3351 11324 0,'18'0'0,"0"0"47,-1 0-31,1 0 0,0-17-1</inkml:trace>
  <inkml:trace contextRef="#ctx0" brushRef="#br1" timeOffset="-28043.45">3669 11236 0,'0'-18'47</inkml:trace>
  <inkml:trace contextRef="#ctx0" brushRef="#br1" timeOffset="-27838.47">3722 11007 0</inkml:trace>
  <inkml:trace contextRef="#ctx0" brushRef="#br1" timeOffset="-27490.57">3510 10954 0</inkml:trace>
  <inkml:trace contextRef="#ctx0" brushRef="#br1" timeOffset="-27275.79">3457 11236 0,'18'0'0,"-1"0"46,1-35-46,17-1 16,18 1 0</inkml:trace>
  <inkml:trace contextRef="#ctx0" brushRef="#br1" timeOffset="-27117.21">3739 11060 0,'18'0'16,"17"-18"31</inkml:trace>
  <inkml:trace contextRef="#ctx0" brushRef="#br1" timeOffset="-26925.49">4075 10936 0,'0'-18'62,"0"-52"-62</inkml:trace>
  <inkml:trace contextRef="#ctx0" brushRef="#br1" timeOffset="-26709.55">4075 10672 0,'-18'0'0,"0"0"47,1 0-32,-1 0 1</inkml:trace>
  <inkml:trace contextRef="#ctx0" brushRef="#br1" timeOffset="-26507.89">3916 10777 0,'0'18'15,"-18"-18"1,1 18 31</inkml:trace>
  <inkml:trace contextRef="#ctx0" brushRef="#br1" timeOffset="-26326.91">3898 11042 0,'0'18'16,"18"-36"31</inkml:trace>
  <inkml:trace contextRef="#ctx0" brushRef="#br1" timeOffset="-26165.83">3969 11060 0,'17'0'63,"1"0"-63</inkml:trace>
  <inkml:trace contextRef="#ctx0" brushRef="#br1" timeOffset="-25979.39">4163 10971 0,'17'-17'47,"19"-19"-32</inkml:trace>
  <inkml:trace contextRef="#ctx0" brushRef="#br1" timeOffset="-25799.59">4392 10760 0,'0'-53'62,"18"-18"-62</inkml:trace>
  <inkml:trace contextRef="#ctx0" brushRef="#br1" timeOffset="-25609.16">4445 10495 0,'0'-18'63,"-18"1"-63</inkml:trace>
  <inkml:trace contextRef="#ctx0" brushRef="#br1" timeOffset="-25252.21">4269 10548 0,'0'18'16</inkml:trace>
  <inkml:trace contextRef="#ctx0" brushRef="#br1" timeOffset="-25039.79">4304 10760 0,'18'0'16,"-1"0"30,1 0-30,-1 0-16</inkml:trace>
  <inkml:trace contextRef="#ctx0" brushRef="#br1" timeOffset="-24857.75">4480 10795 0,'18'0'0,"0"0"47</inkml:trace>
  <inkml:trace contextRef="#ctx0" brushRef="#br1" timeOffset="-24666.81">4657 10777 0,'0'-35'16,"0"17"0</inkml:trace>
  <inkml:trace contextRef="#ctx0" brushRef="#br1" timeOffset="-24482.18">4674 10530 0,'0'-17'47,"0"-19"-47</inkml:trace>
  <inkml:trace contextRef="#ctx0" brushRef="#br1" timeOffset="-24292.06">4674 10407 0,'-35'-18'78,"35"1"-78</inkml:trace>
  <inkml:trace contextRef="#ctx0" brushRef="#br1" timeOffset="-24037.58">4427 10495 0,'0'18'0,"0"-1"16,0 1 0,0 0-1,0-1-15,0 1 31</inkml:trace>
  <inkml:trace contextRef="#ctx0" brushRef="#br1" timeOffset="-23861.39">4463 10742 0</inkml:trace>
  <inkml:trace contextRef="#ctx0" brushRef="#br1" timeOffset="-23650.88">4533 10742 0,'18'0'31,"-1"-18"1,1 18-32,0-52 15,17-1-15</inkml:trace>
  <inkml:trace contextRef="#ctx0" brushRef="#br1" timeOffset="-23352.61">4921 10425 0,'18'0'0,"-18"-36"62</inkml:trace>
  <inkml:trace contextRef="#ctx0" brushRef="#br1" timeOffset="-23105.69">4904 10266 0,'-36'0'32,"19"0"-17,-1 0 1,-17-18 0,17 1-1</inkml:trace>
  <inkml:trace contextRef="#ctx0" brushRef="#br1" timeOffset="-22917.66">4745 10231 0,'-18'0'16,"1"17"-1,17 1-15,0-1 16,-18 1-1,0 0-15,18-1 16,-35-17 0</inkml:trace>
  <inkml:trace contextRef="#ctx0" brushRef="#br1" timeOffset="-22732.15">4621 10530 0,'18'0'31,"0"0"-15,17-53 0,0 1-1</inkml:trace>
  <inkml:trace contextRef="#ctx0" brushRef="#br1" timeOffset="-22534.05">4957 10301 0,'17'0'31,"-17"-18"-15,18 1 0</inkml:trace>
  <inkml:trace contextRef="#ctx0" brushRef="#br1" timeOffset="-22339.67">5098 10125 0,'17'0'15,"1"0"1,0 0-16,-18-18 16,0 0-1,17-17-15,1-35 0,-1 34 16</inkml:trace>
  <inkml:trace contextRef="#ctx0" brushRef="#br1" timeOffset="-22144.63">5115 9895 0,'0'0'0,"-17"18"31,-1 0-15,0-18-16</inkml:trace>
  <inkml:trace contextRef="#ctx0" brushRef="#br1" timeOffset="-21914.72">5009 10001 0</inkml:trace>
  <inkml:trace contextRef="#ctx0" brushRef="#br1" timeOffset="-21685.26">4886 10442 0,'18'0'0,"-1"0"78,-17-17-63</inkml:trace>
  <inkml:trace contextRef="#ctx0" brushRef="#br1" timeOffset="-21505.22">4992 10477 0,'17'0'47</inkml:trace>
  <inkml:trace contextRef="#ctx0" brushRef="#br1" timeOffset="-21291.9">5080 10425 0,'18'0'47,"-1"-18"-47</inkml:trace>
  <inkml:trace contextRef="#ctx0" brushRef="#br1" timeOffset="-20999.93">5256 10248 0</inkml:trace>
  <inkml:trace contextRef="#ctx0" brushRef="#br2" timeOffset="-13131.37">3104 11553 0,'18'0'62,"17"0"-46,1-17-1,-1-1 1,-17 18 0,17-35-16,0 17 15,71-52 1,-53 52-1,0 0-15,-36 1 16,19-1-16,-1-17 16,-17 35-16,35-53 31,-1 35-31,-34 1 16,0 17-16,-1-18 15,-17 0-15,36 1 31,-1-19-15,0 1 0,-17 0-1,-1 35-15,1-18 16,-18 1 0,18-1-16,-1 0 15,1-35 1,0 53-16,-1-17 15,-17-18-15,36 17 16,-19 0 0,1 1-1,-1 17-15,-17-18 16,18 18 0,0-18-16,-1-17 15,36 0 1,-17 35-1,-1-35 1,0 17-16,18-17 16,-18-1-1,1 19 1,-1-19 0,-17 19-16,17-1 15,-18 0-15,54-34 31,-53 34-31,17-17 16,-17 35 0,17-18-1,18 0 1,-18-17 0,-17 17-1,-1 18-15,19-17 16,17-18-1,-18 17-15,-18 0 16,36 1 0,-35-1-16,0 0 15,17 1-15,18-1 16,0 0 0,17-17-1,1 0 1,-36 17-1,0-17-15,1 17 16,17 1 0,0-1-1,-1-17 1,-16 35 15,-19 0 0,1 0-15,-18-18 0,18 18-1</inkml:trace>
  <inkml:trace contextRef="#ctx0" brushRef="#br2" timeOffset="-2973.92">4410 11218 0,'0'-35'266,"0"17"-251,0 1 16,0-1-15,0-17 15,-18 17-31,18 1 16,-18-1 0,18 0-16,0 1 31,0-1-31,-17 18 15,17-18 17,0 1-17,0-1 1,0-17-16,0 0 16,0-1-1,-18 1 1,18 17-1,-17-17-15,17 17 16,0-17 0,0 18-1,0-1 1,0 0-16,0 1 16,0-1-16,0 0 15,-18-35 1,18 36-1,0-1-15,0-17 16,-18 0-16,18 17 16,-17 0-16,17 1 15,0-19 1,0 19-16,0-1 16,-18-17-1,18 17 16,0 1-31,0-1 47,0 0-47,0 1 32,0-1-17,0 0 1,-18 18-16</inkml:trace>
  <inkml:trace contextRef="#ctx0" brushRef="#br2" timeOffset="-1408.47">4815 11007 0,'-17'0'47,"17"-36"0,-18 36-32,0 0 1,1-17-16,-1-1 15,1 18 1,-19-35-16,36 17 16,-35 1-1,0-1-15,17 0 16,-17 1 0,-18-54-1,18 36 1,35 0-1,-18 17 1,-17-17 0,-1-1 31,19 36-47,-1-17 15,-17-1 1,17 18-1,1 0 1,-19-35-16,36 17 0,-35-17 31,0 0-31,17 35 16,0-36 0,1 36-16,-1 0 15,1 0 16,-1 0 1,18-17 155</inkml:trace>
  <inkml:trace contextRef="#ctx0" brushRef="#br2" timeOffset="-55.81">5009 10760 0,'-17'0'47,"-18"0"-16,-1 0-31,1 0 16,-53-18-1,17 0-15,-158-34 16,35-1-1,70 35 1,36 18 0,71 0-1,-1-18 1,0 18-16,1 0 16,-1-17-1,0 17 48,-17 0-48,0 0 1,-18 0-16,35 0 16,-52 0-1,70-18 141</inkml:trace>
  <inkml:trace contextRef="#ctx0" brushRef="#br2" timeOffset="34536.8">3898 10830 0,'18'0'16,"-1"0"-1,1 0 1,0 0 0,-1 0-1,19 0 1,-19-17-16,1 17 16,52-36-1,-17 1 1,-17 17-1,-19 1 1,1 17-16,17-18 16,1 18-16,-1 0 15,-18 0 1,19-17 0,-1-1-1,18 18 1,-18-18-1,0 1 1,36 17 0,0-18-16,-54 18 15,18 0 1,18-18 0,-35 1-1,17 17 1,-17-18-1,0 18 48,-1 0-47,1 0-1,0 0 1,-1 0-1,1 0 1,-1 0 15,-17-18-15,18 18 0,0 0 62</inkml:trace>
  <inkml:trace contextRef="#ctx0" brushRef="#br2" timeOffset="36389.08">4110 11077 0,'17'-17'78,"-17"-1"-78,18 0 15,-18-17-15,35 0 16,1-1 0,-19 1-16,-17 18 15,36-54 1,-1 36 0,-35-1-16,18 36 15,-1-52 1,1 34-16,-1-53 15,-17 54-15,0-1 16,0 0 0,18 1-16,0-36 31,-1 18-31,-17 17 16,0-17-1,36-18 1,-19 35-1,-17 0-15,0-17 16,0 0 15,0 17-31,18 18 16,-18-17 0,18 17-1,-18-18 1,17 18 78,-17-18-63,18 18-16,-18-17 1,17 17 15,-17-18 1,0 0-1,0 1-16,36 17-15,-19 0 16,-17-18 15,0 1 94,18 17-109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A2C10-8C9F-9B42-9862-A5B84F1CAB8B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91E2F-405C-1745-A228-A66B56F37D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12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2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5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778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05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631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556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480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404" algn="l" defTabSz="9138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chLJ8PRyBw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5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58145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04077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05853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75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5876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0837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014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2785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https://rpubs.com/chenx/tidymodels_tutorial </a:t>
            </a:r>
          </a:p>
          <a:p>
            <a:r>
              <a:rPr lang="pt-BR" dirty="0"/>
              <a:t>https://simonschoe.github.io/ml-with-tidymodels/#47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525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69743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1261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Disponível em diferentes tipos de plataformas, reprodutibilidade, </a:t>
            </a:r>
          </a:p>
          <a:p>
            <a:r>
              <a:rPr lang="pt-BR" dirty="0"/>
              <a:t>&gt; Gostaria que todos os pontos começassem com um verbo ou algo assim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9804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07112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638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446615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81725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onde fica amostragem? Planejamento de experimentos?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1996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2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30474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540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62537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Métodos de minimização de custos ; Determina todos os clusters de uma vez ; Dividem a base de dados em k-grupos, onde o número k é dado pelo usuário.</a:t>
            </a:r>
            <a:endParaRPr lang="ko-kr" alt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Algoritmo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particional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baseado em 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Otimização do Erro Quadrado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K-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medoid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: 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Diferença para o k-</a:t>
            </a:r>
            <a:r>
              <a:rPr lang="pt-br" sz="1200" b="1" dirty="0" err="1">
                <a:latin typeface="Arial" pitchFamily="2" charset="0"/>
                <a:ea typeface="Calibri" pitchFamily="2" charset="0"/>
                <a:cs typeface="Arial" pitchFamily="2" charset="0"/>
              </a:rPr>
              <a:t>means</a:t>
            </a:r>
            <a:r>
              <a:rPr lang="pt-br" sz="1200" b="1" dirty="0">
                <a:latin typeface="Arial" pitchFamily="2" charset="0"/>
                <a:ea typeface="Calibri" pitchFamily="2" charset="0"/>
                <a:cs typeface="Arial" pitchFamily="2" charset="0"/>
              </a:rPr>
              <a:t> é que o representante do grupo é uma instância do próprio grupo e não mais um centroide (ponto médio)</a:t>
            </a:r>
          </a:p>
          <a:p>
            <a:pPr marL="0" indent="0">
              <a:lnSpc>
                <a:spcPct val="150000"/>
              </a:lnSpc>
              <a:buFont typeface="Arial" pitchFamily="2" charset="0"/>
              <a:buNone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* Escolher K centroides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–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 Atribuir cada objeto para o cluster mais próximo** ; Atualizar a referencia de centro do grupo; iterar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Soft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– Only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group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!!! vs. Hard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;</a:t>
            </a:r>
          </a:p>
          <a:p>
            <a:endParaRPr lang="pt-BR" dirty="0"/>
          </a:p>
          <a:p>
            <a:r>
              <a:rPr lang="pt-BR" dirty="0"/>
              <a:t>Link: https://www.youtube.com/watch?v=4b5d3muPQmA&amp;list=RDCMUCtYLUTtgS3k1Fg4y5tAhLbw&amp;index=1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08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&gt; Gostaria que todos os pontos começassem com um verbo ou algo assim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84893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06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/>
              <a:t>Critérios para definição das sementes iniciais: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Métodos </a:t>
            </a:r>
            <a:r>
              <a:rPr lang="pt-BR" dirty="0" err="1"/>
              <a:t>aglomerativos</a:t>
            </a:r>
            <a:r>
              <a:rPr lang="pt-BR" dirty="0"/>
              <a:t>  </a:t>
            </a:r>
            <a:r>
              <a:rPr lang="pt-BR" dirty="0" err="1"/>
              <a:t>Utilliza-se</a:t>
            </a:r>
            <a:r>
              <a:rPr lang="pt-BR" dirty="0"/>
              <a:t> um método </a:t>
            </a:r>
            <a:r>
              <a:rPr lang="pt-BR" dirty="0" err="1"/>
              <a:t>aglomerativo</a:t>
            </a:r>
            <a:r>
              <a:rPr lang="pt-BR" dirty="0"/>
              <a:t> para obter os k agrupamentos iniciais; em seguida, calculam-se os pontos médios nesses k agrupamentos.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2. Escolha aleatória  k elementos amostrais são sorteados para formar as sementes iniciais. P. Ex. função ‘</a:t>
            </a:r>
            <a:r>
              <a:rPr lang="pt-BR" dirty="0" err="1"/>
              <a:t>kmeans</a:t>
            </a:r>
            <a:r>
              <a:rPr lang="pt-BR" dirty="0"/>
              <a:t>’ do R usa essa opção como default.  Forma mais robusta: ̶ roda-se o algoritmo completo m vezes (cada qual com k sementes iniciais) ̶ ao final, escolhe-se o agrupamento com o menor erro quadrado (menor soma dos quadrados das distâncias entre os </a:t>
            </a:r>
            <a:r>
              <a:rPr lang="pt-BR" dirty="0" err="1"/>
              <a:t>centróides</a:t>
            </a:r>
            <a:r>
              <a:rPr lang="pt-BR" dirty="0"/>
              <a:t> e os respectivos pontos pertencentes ao cluster correspondente)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 lang="pt-br"/>
            </a:pPr>
            <a:r>
              <a:rPr lang="pt-BR" dirty="0"/>
              <a:t>Escolha dos k valores mais discrepantes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lang="pt-BR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83706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dirty="0" err="1"/>
              <a:t>Average</a:t>
            </a:r>
            <a:r>
              <a:rPr lang="pt-BR" dirty="0"/>
              <a:t> </a:t>
            </a:r>
            <a:r>
              <a:rPr lang="pt-BR" dirty="0" err="1"/>
              <a:t>Silhouette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404967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link : https://matheusfacure.github.io/python-causality-handbook/landing-page.html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65589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296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A estrutura hierárquico formada pela união entre os elementos é representada através de um </a:t>
            </a:r>
            <a:r>
              <a:rPr lang="pt-br" sz="1200" dirty="0" err="1">
                <a:latin typeface="Arial" pitchFamily="2" charset="0"/>
                <a:ea typeface="Calibri" pitchFamily="2" charset="0"/>
                <a:cs typeface="Arial" pitchFamily="2" charset="0"/>
              </a:rPr>
              <a:t>dendograma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.</a:t>
            </a:r>
          </a:p>
          <a:p>
            <a:pPr>
              <a:defRPr lang="pt-br"/>
            </a:pPr>
            <a:r>
              <a:rPr lang="pt-BR" b="1" dirty="0" err="1"/>
              <a:t>Bottom-Up</a:t>
            </a:r>
            <a:r>
              <a:rPr lang="pt-BR" b="1" dirty="0"/>
              <a:t> (</a:t>
            </a:r>
            <a:r>
              <a:rPr lang="pt-BR" b="1" dirty="0" err="1"/>
              <a:t>aglomerativo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colocando cada objeto em um cluster ; Encontrar o melhor par de clusters para unir; Unir o par de clusters escolhido ; Repetir até que todos os objetos estejam reunidos em um só cluster </a:t>
            </a:r>
            <a:endParaRPr lang="pt-BR" b="1" dirty="0"/>
          </a:p>
          <a:p>
            <a:pPr>
              <a:defRPr lang="pt-br"/>
            </a:pPr>
            <a:r>
              <a:rPr lang="pt-BR" b="1" dirty="0"/>
              <a:t>Top-Down (</a:t>
            </a:r>
            <a:r>
              <a:rPr lang="pt-BR" b="1" dirty="0" err="1"/>
              <a:t>divisivo</a:t>
            </a:r>
            <a:r>
              <a:rPr lang="pt-BR" b="1" dirty="0"/>
              <a:t>): 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Iniciar com todos objetos em um único cluster ; </a:t>
            </a:r>
            <a:r>
              <a:rPr lang="pt-BR" dirty="0" err="1">
                <a:latin typeface="Arial" pitchFamily="2" charset="0"/>
                <a:ea typeface="Calibri" pitchFamily="2" charset="0"/>
                <a:cs typeface="Arial" pitchFamily="2" charset="0"/>
              </a:rPr>
              <a:t>Sub-dividir</a:t>
            </a:r>
            <a:r>
              <a:rPr lang="pt-BR" dirty="0">
                <a:latin typeface="Arial" pitchFamily="2" charset="0"/>
                <a:ea typeface="Calibri" pitchFamily="2" charset="0"/>
                <a:cs typeface="Arial" pitchFamily="2" charset="0"/>
              </a:rPr>
              <a:t> o cluster em dois novos clusters; Aplicar o algoritmo recursivamente em ambos, até que cada objeto forme um cluster por si só</a:t>
            </a:r>
            <a:r>
              <a:rPr lang="pt-BR" dirty="0"/>
              <a:t>.</a:t>
            </a:r>
          </a:p>
          <a:p>
            <a:pPr>
              <a:defRPr lang="pt-br"/>
            </a:pPr>
            <a:endParaRPr lang="pt-BR" b="1" dirty="0"/>
          </a:p>
          <a:p>
            <a:pPr>
              <a:defRPr lang="pt-br"/>
            </a:pPr>
            <a:r>
              <a:rPr lang="pt-BR" b="1" dirty="0"/>
              <a:t>QUIZ</a:t>
            </a: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Assinale a alternativa que mais se adequa ao texto abaixo:</a:t>
            </a:r>
            <a:br>
              <a:rPr lang="pt-BR" dirty="0"/>
            </a:b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"...esta estratégia que começa com um cluster com todos os objetos e forma a sequência separando os clusters sucessivamente até que cada um dos clusters possuem somente um único elemento.“ : 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Aglomerativa</a:t>
            </a:r>
            <a:r>
              <a:rPr lang="pt-BR" b="1" dirty="0"/>
              <a:t>/</a:t>
            </a:r>
            <a:r>
              <a:rPr lang="pt-B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Divisiva</a:t>
            </a: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endParaRPr lang="pt-BR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>
              <a:defRPr lang="pt-br"/>
            </a:pP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No agrupamento hierárquico precisamos informar a quantidade de clusters previamente? </a:t>
            </a:r>
            <a:r>
              <a:rPr lang="pt-B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Sim/Não</a:t>
            </a:r>
          </a:p>
          <a:p>
            <a:pPr>
              <a:defRPr lang="pt-br"/>
            </a:pPr>
            <a:r>
              <a:rPr lang="pt-BR" b="1" dirty="0"/>
              <a:t>	</a:t>
            </a:r>
          </a:p>
          <a:p>
            <a:pPr>
              <a:defRPr lang="pt-br"/>
            </a:pPr>
            <a:r>
              <a:rPr lang="pt-BR" b="1" dirty="0"/>
              <a:t>Link: https://www.youtube.com/watch?v=7xHsRkOdVwo&amp;list=RDCMUCtYLUTtgS3k1Fg4y5tAhLbw&amp;index=2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0687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Corte: </a:t>
            </a:r>
            <a:r>
              <a:rPr lang="pt-BR" dirty="0" err="1"/>
              <a:t>optimal</a:t>
            </a:r>
            <a:r>
              <a:rPr lang="pt-BR" dirty="0"/>
              <a:t> </a:t>
            </a:r>
            <a:r>
              <a:rPr lang="pt-BR" dirty="0" err="1"/>
              <a:t>correlation</a:t>
            </a:r>
            <a:r>
              <a:rPr lang="pt-BR" dirty="0"/>
              <a:t>, negócio,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Dunn's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</a:t>
            </a:r>
            <a:r>
              <a:rPr lang="pt-BR" dirty="0"/>
              <a:t>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1586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&gt;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k-means clustering algorithm uses the </a:t>
            </a:r>
            <a:r>
              <a:rPr lang="en-US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Euclidean distance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to measure the similarities between objects. </a:t>
            </a:r>
          </a:p>
          <a:p>
            <a:pPr>
              <a:defRPr lang="pt-br"/>
            </a:pPr>
            <a:endParaRPr lang="pt-BR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Euclidiana</a:t>
            </a:r>
            <a:r>
              <a:rPr lang="pt-BR" dirty="0"/>
              <a:t> 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Soma da raiz quadrada da diferença entre x e y em suas respectivas dimensões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Manhattan (City </a:t>
            </a:r>
            <a:r>
              <a:rPr lang="pt-br" sz="1200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Block</a:t>
            </a:r>
            <a:r>
              <a:rPr lang="pt-br" sz="12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)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- Soma das diferenças entre x e y em cada dimensão</a:t>
            </a:r>
            <a:endParaRPr lang="pt-BR" sz="1200" dirty="0"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dirty="0" err="1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Mahalanobis</a:t>
            </a:r>
            <a:r>
              <a:rPr lang="pt-br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Cálculo entre dois pontos de dados em um espaço multivariado, considerando a  covariância .</a:t>
            </a:r>
          </a:p>
          <a:p>
            <a:pPr>
              <a:defRPr lang="pt-br"/>
            </a:pPr>
            <a:r>
              <a:rPr lang="en-US" sz="2400" dirty="0" err="1"/>
              <a:t>Chebychev</a:t>
            </a:r>
            <a:r>
              <a:rPr lang="en-US" sz="2400" dirty="0"/>
              <a:t> Distance (maximum value distance) - the absolute magnitude of the differences between coordinate of a pair of objects. </a:t>
            </a:r>
          </a:p>
          <a:p>
            <a:pPr>
              <a:defRPr lang="pt-br"/>
            </a:pPr>
            <a:r>
              <a:rPr lang="pt-BR" sz="1600" dirty="0" err="1">
                <a:latin typeface="Comic Sans MS" panose="030F0702030302020204" pitchFamily="66" charset="0"/>
                <a:cs typeface="Arial" pitchFamily="2" charset="0"/>
              </a:rPr>
              <a:t>Spearman</a:t>
            </a:r>
            <a:endParaRPr lang="pt-BR" sz="1600" dirty="0">
              <a:solidFill>
                <a:srgbClr val="EF0074"/>
              </a:solidFill>
              <a:latin typeface="Arial" pitchFamily="2" charset="0"/>
              <a:ea typeface="Calibri" pitchFamily="2" charset="0"/>
              <a:cs typeface="Arial" pitchFamily="2" charset="0"/>
            </a:endParaRPr>
          </a:p>
          <a:p>
            <a:pPr>
              <a:defRPr lang="pt-br"/>
            </a:pPr>
            <a:r>
              <a:rPr lang="pt-BR" sz="1600" dirty="0">
                <a:solidFill>
                  <a:srgbClr val="EF0074"/>
                </a:solidFill>
                <a:latin typeface="Arial" pitchFamily="2" charset="0"/>
                <a:ea typeface="Calibri" pitchFamily="2" charset="0"/>
                <a:cs typeface="Arial" pitchFamily="2" charset="0"/>
              </a:rPr>
              <a:t>Minkowski - </a:t>
            </a:r>
            <a:r>
              <a:rPr lang="pt-BR" sz="1200" dirty="0">
                <a:latin typeface="Arial" pitchFamily="2" charset="0"/>
                <a:ea typeface="Calibri" pitchFamily="2" charset="0"/>
                <a:cs typeface="Arial" pitchFamily="2" charset="0"/>
              </a:rPr>
              <a:t>Métrica de distância generalizada.</a:t>
            </a:r>
          </a:p>
          <a:p>
            <a:pPr>
              <a:defRPr lang="pt-br"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214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Wald, Média, Mediana</a:t>
            </a:r>
          </a:p>
          <a:p>
            <a:endParaRPr lang="pt-BR" dirty="0"/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Single-linkage - is the shortest distance between a pair of observations in two clusters –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charter"/>
              </a:rPr>
              <a:t>dryback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: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elements at opposite ends of a cluster may be much farther from each other than two elements of other clusters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Complete-linkage - is where distance is measured between the farthest pair of observations in two clusters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Average-linkage - distance between each pair of observations in each cluster are added up and divided by the number of pairs to get an average inter-cluster distance.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Centroid-linkage is the distance between the centroids of two clusters. </a:t>
            </a: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Ward - </a:t>
            </a:r>
            <a:r>
              <a:rPr lang="pt-BR" dirty="0"/>
              <a:t>a soma das distâncias ao quadrado entre os dois clusters,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looks as an analysis of variance problem, </a:t>
            </a:r>
          </a:p>
          <a:p>
            <a:endParaRPr lang="en-US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QUIZZ</a:t>
            </a: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Qual das métricas de integração/</a:t>
            </a:r>
            <a:r>
              <a:rPr lang="pt-BR" b="1" i="0" dirty="0" err="1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linkagem</a:t>
            </a:r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abaixo é mais sensível a outliers?</a:t>
            </a: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endParaRPr lang="pt-BR" b="1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  <a:p>
            <a:r>
              <a:rPr lang="pt-BR" b="1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Link:</a:t>
            </a:r>
          </a:p>
          <a:p>
            <a:r>
              <a:rPr lang="pt-BR" dirty="0"/>
              <a:t>http://www.each.usp.br/lauretto/cursoR2017/04-AnaliseCluster.pdf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F89C6-E239-407C-B78C-4D4DE9F5DADB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43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068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282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817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Produtização</a:t>
            </a:r>
            <a:r>
              <a:rPr lang="pt-BR" sz="12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da Solução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62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916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3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98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26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https://www.rstudio.com/about/what-makes-rstudio-different/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3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281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1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211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estiver</a:t>
            </a:r>
            <a:r>
              <a:rPr lang="en-US" dirty="0"/>
              <a:t> </a:t>
            </a:r>
            <a:r>
              <a:rPr lang="en-US" dirty="0" err="1"/>
              <a:t>acostumado</a:t>
            </a:r>
            <a:r>
              <a:rPr lang="en-US" dirty="0"/>
              <a:t>, o example, que é a </a:t>
            </a:r>
            <a:r>
              <a:rPr lang="en-US" dirty="0" err="1"/>
              <a:t>última</a:t>
            </a:r>
            <a:r>
              <a:rPr lang="en-US" dirty="0"/>
              <a:t>, é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sessão</a:t>
            </a:r>
            <a:r>
              <a:rPr lang="en-US" dirty="0"/>
              <a:t> </a:t>
            </a:r>
            <a:r>
              <a:rPr lang="en-US" dirty="0" err="1"/>
              <a:t>alvo</a:t>
            </a:r>
            <a:r>
              <a:rPr lang="en-US" dirty="0"/>
              <a:t>! Pula para </a:t>
            </a:r>
            <a:r>
              <a:rPr lang="en-US" dirty="0" err="1"/>
              <a:t>cá</a:t>
            </a:r>
            <a:r>
              <a:rPr lang="en-US" dirty="0"/>
              <a:t>! ;)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83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46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01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77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064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6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51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66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2649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104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7113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30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Banco de dados</a:t>
            </a:r>
          </a:p>
          <a:p>
            <a:r>
              <a:rPr lang="pt-BR" dirty="0" err="1"/>
              <a:t>Hdfs</a:t>
            </a:r>
            <a:endParaRPr lang="pt-BR" dirty="0"/>
          </a:p>
          <a:p>
            <a:r>
              <a:rPr lang="pt-BR" dirty="0"/>
              <a:t>Data </a:t>
            </a:r>
            <a:r>
              <a:rPr lang="pt-BR" dirty="0" err="1"/>
              <a:t>lake</a:t>
            </a:r>
            <a:r>
              <a:rPr lang="pt-BR" dirty="0"/>
              <a:t> ~ formato natural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45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61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55547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9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708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Uma boa </a:t>
            </a:r>
            <a:r>
              <a:rPr lang="en-US" dirty="0" err="1"/>
              <a:t>referencia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dados: </a:t>
            </a:r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https://ilumeo.com.br/todos-posts/2020/05/24/tipos-de-dados-e-variaveis-um-guia-pratico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00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584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302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6962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Casulamente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dessas classes </a:t>
            </a:r>
            <a:r>
              <a:rPr lang="en-US" dirty="0" err="1"/>
              <a:t>ganha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nova,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534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endParaRPr lang="pt-BR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tenho</a:t>
            </a:r>
            <a:r>
              <a:rPr lang="en-US" dirty="0"/>
              <a:t> a </a:t>
            </a:r>
            <a:r>
              <a:rPr lang="en-US" dirty="0" err="1"/>
              <a:t>pretenção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absorvido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o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dito</a:t>
            </a:r>
            <a:r>
              <a:rPr lang="en-US" dirty="0"/>
              <a:t>, </a:t>
            </a:r>
            <a:r>
              <a:rPr lang="en-US" dirty="0" err="1"/>
              <a:t>sequer</a:t>
            </a:r>
            <a:r>
              <a:rPr lang="en-US" dirty="0"/>
              <a:t> é a </a:t>
            </a:r>
            <a:r>
              <a:rPr lang="en-US" dirty="0" err="1"/>
              <a:t>intenção</a:t>
            </a:r>
            <a:r>
              <a:rPr lang="en-US" dirty="0"/>
              <a:t>. </a:t>
            </a:r>
          </a:p>
          <a:p>
            <a:r>
              <a:rPr lang="en-US" dirty="0" err="1"/>
              <a:t>Contudo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conceitos</a:t>
            </a:r>
            <a:r>
              <a:rPr lang="en-US" dirty="0"/>
              <a:t> que </a:t>
            </a:r>
            <a:r>
              <a:rPr lang="en-US" dirty="0" err="1"/>
              <a:t>casualmente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esbarrar</a:t>
            </a:r>
            <a:r>
              <a:rPr lang="en-US" dirty="0"/>
              <a:t>, 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ideia</a:t>
            </a:r>
            <a:r>
              <a:rPr lang="en-US" dirty="0"/>
              <a:t> que </a:t>
            </a:r>
            <a:r>
              <a:rPr lang="en-US" dirty="0" err="1"/>
              <a:t>existe</a:t>
            </a:r>
            <a:r>
              <a:rPr lang="en-US" dirty="0"/>
              <a:t>, é </a:t>
            </a:r>
            <a:r>
              <a:rPr lang="en-US" dirty="0" err="1"/>
              <a:t>extremamente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e </a:t>
            </a:r>
            <a:r>
              <a:rPr lang="en-US" dirty="0" err="1"/>
              <a:t>díficil</a:t>
            </a:r>
            <a:r>
              <a:rPr lang="en-US" dirty="0"/>
              <a:t> de </a:t>
            </a:r>
            <a:r>
              <a:rPr lang="en-US" dirty="0" err="1"/>
              <a:t>endereçar</a:t>
            </a:r>
            <a:r>
              <a:rPr lang="en-US" dirty="0"/>
              <a:t>. </a:t>
            </a:r>
          </a:p>
          <a:p>
            <a:r>
              <a:rPr lang="en-US" dirty="0"/>
              <a:t>Mas </a:t>
            </a:r>
            <a:r>
              <a:rPr lang="en-US" dirty="0" err="1"/>
              <a:t>olha</a:t>
            </a:r>
            <a:r>
              <a:rPr lang="en-US" dirty="0"/>
              <a:t>,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trabalharemos</a:t>
            </a:r>
            <a:r>
              <a:rPr lang="en-US" dirty="0"/>
              <a:t> com o </a:t>
            </a:r>
            <a:r>
              <a:rPr lang="en-US" dirty="0" err="1"/>
              <a:t>tidyverse</a:t>
            </a:r>
            <a:r>
              <a:rPr lang="en-US" dirty="0"/>
              <a:t>, que </a:t>
            </a:r>
            <a:r>
              <a:rPr lang="en-US" dirty="0" err="1"/>
              <a:t>diminui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complexidade</a:t>
            </a:r>
            <a:r>
              <a:rPr lang="en-US" dirty="0"/>
              <a:t>, </a:t>
            </a:r>
            <a:r>
              <a:rPr lang="en-US" dirty="0" err="1"/>
              <a:t>vou</a:t>
            </a:r>
            <a:r>
              <a:rPr lang="en-US" dirty="0"/>
              <a:t> </a:t>
            </a:r>
            <a:r>
              <a:rPr lang="en-US" dirty="0" err="1"/>
              <a:t>deixar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 do que </a:t>
            </a:r>
            <a:r>
              <a:rPr lang="en-US" dirty="0" err="1"/>
              <a:t>entendo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o </a:t>
            </a:r>
            <a:r>
              <a:rPr lang="en-US" dirty="0" err="1"/>
              <a:t>cerne</a:t>
            </a:r>
            <a:r>
              <a:rPr lang="en-US" dirty="0"/>
              <a:t> que </a:t>
            </a:r>
            <a:r>
              <a:rPr lang="en-US" dirty="0" err="1"/>
              <a:t>vc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procurer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confortável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173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, </a:t>
            </a:r>
            <a:r>
              <a:rPr lang="en-US" dirty="0" err="1"/>
              <a:t>procurei</a:t>
            </a:r>
            <a:r>
              <a:rPr lang="en-US" dirty="0"/>
              <a:t> 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homogenio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2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768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532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402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662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294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  <a:r>
              <a:rPr lang="pt-BR" dirty="0"/>
              <a:t> Escalas: intervalar e razão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Qualitativos: nominal e ordinal</a:t>
            </a:r>
          </a:p>
          <a:p>
            <a:pPr marL="642295" lvl="1" indent="-285750"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dirty="0"/>
              <a:t>Quantitativo: discreto e contínuo / intervalar e razão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9136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5819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45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2937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r>
              <a:rPr lang="pt-BR" dirty="0">
                <a:hlinkClick r:id="rId3"/>
              </a:rPr>
              <a:t>https://www.youtube.com/watch?v=achLJ8PRyBw</a:t>
            </a:r>
            <a:r>
              <a:rPr lang="pt-BR" dirty="0"/>
              <a:t> </a:t>
            </a:r>
          </a:p>
          <a:p>
            <a:r>
              <a:rPr lang="pt-BR" dirty="0"/>
              <a:t>Shape – Outliers – Center  - Spread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forma: simétrica, assimétrica (à esquerda/direita)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outliers: observações que se diferenciam drasticamente dos demais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dispersão: variabilidade das observações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posição: centro das observações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B491B4-8A6E-4F1A-919B-FC749BD4142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47514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7817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http://www.feat.engineering/visualizations-for-numeric-data-exploring-train-ridership-data.html  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9230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Falar do caso multivariado</a:t>
            </a:r>
            <a:endParaRPr lang="pt-BR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417672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9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8633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0434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60602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1681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81267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417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34009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656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4146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5395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434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678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800" dirty="0">
                <a:solidFill>
                  <a:srgbClr val="44444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"Quantidades numéricas focam nos valores esperados, resumos gráficos em valores inesperados."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79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 </a:t>
            </a:r>
            <a:r>
              <a:rPr lang="pt-BR" dirty="0"/>
              <a:t>Assim como as sumarizações estatísticas, as visualizações são visões parciais dos dados, otimizadas segundo algum propósito, implicando, necessariamente, na perda de alguma informação. Lembre-se “diferentes níveis de pensamento pedem diferentes níveis de agregação” ou ainda “um gráfico mostra o que aquele gráfico mostra, e nada mais”.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32554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855707">
              <a:buFont typeface="Arial" panose="020B0604020202020204" pitchFamily="34" charset="0"/>
              <a:buNone/>
            </a:pPr>
            <a:r>
              <a:rPr lang="en-US" sz="1200" dirty="0">
                <a:solidFill>
                  <a:srgbClr val="505050"/>
                </a:solidFill>
                <a:latin typeface="Calibri Light" panose="020F0302020204030204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991146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1397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1605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https://pkg.garrickadenbuie.com/gentle-ggplot2/#1</a:t>
            </a:r>
          </a:p>
          <a:p>
            <a:r>
              <a:rPr lang="pt-BR" dirty="0"/>
              <a:t>https://ggplot2.tidyverse.org/reference/</a:t>
            </a:r>
          </a:p>
          <a:p>
            <a:endParaRPr lang="pt-BR" dirty="0"/>
          </a:p>
          <a:p>
            <a:r>
              <a:rPr lang="pt-BR" dirty="0"/>
              <a:t>https://eric.netlify.app/2017/08/10/most-popular-ggplot2-geoms/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1088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472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hlinkClick r:id="rId3"/>
              </a:rPr>
              <a:t>https://www.data-to-viz.com/</a:t>
            </a:r>
            <a:r>
              <a:rPr lang="pt-BR" sz="1000" dirty="0"/>
              <a:t> </a:t>
            </a:r>
            <a:endParaRPr lang="pt-BR" dirty="0"/>
          </a:p>
          <a:p>
            <a:r>
              <a:rPr lang="pt-BR" dirty="0"/>
              <a:t> não é o único: https://github.com/Financial-Times/chart-doctor/tree/main/visual-vocabular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0312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710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92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5314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951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https://cran.r-project.org/web/packages/kableExtra/vignettes/awesome_table_in_html.html</a:t>
            </a:r>
            <a:endParaRPr lang="pt-BR" dirty="0"/>
          </a:p>
          <a:p>
            <a:pPr marL="0" marR="0" lvl="0" indent="0" algn="l" defTabSz="3565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706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42378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1987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Uniformidade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Abreviação de Dados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Espaços extras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- Conformidade com o mundo real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Fora da escala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 - Erro de medida e/ou representação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41235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Outliers, dados faltantes, viés de seleção, desatualizado, mudou ao longo do tempo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assustadoramente comum o tratamento do NA por meio da média. Porém...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Se neste contexto a pergunta de idade não for respondida majoritariamente por pessoas mais velhas, seria uma boa ideia imputar a média?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Always make sure if new dataset preserves the original distribution;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 if you can use other feature to help to fill the missing values;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missing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pt-B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indicator</a:t>
            </a: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Common </a:t>
            </a:r>
            <a:r>
              <a:rPr lang="pt-BR" sz="1800" b="1" i="0" u="none" strike="noStrike" baseline="0" dirty="0" err="1">
                <a:solidFill>
                  <a:srgbClr val="595959"/>
                </a:solidFill>
                <a:latin typeface="Arial-BoldMT"/>
              </a:rPr>
              <a:t>solutions</a:t>
            </a:r>
            <a:r>
              <a:rPr lang="pt-BR" sz="1800" b="1" i="0" u="none" strike="noStrike" baseline="0" dirty="0">
                <a:solidFill>
                  <a:srgbClr val="595959"/>
                </a:solidFill>
                <a:latin typeface="Arial-BoldMT"/>
              </a:rPr>
              <a:t>:</a:t>
            </a:r>
          </a:p>
          <a:p>
            <a:pPr algn="l"/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entire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column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Discard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row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; ●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Missing</a:t>
            </a:r>
            <a:r>
              <a:rPr lang="pt-BR" sz="1800" b="0" i="0" u="none" strike="noStrike" baseline="0" dirty="0">
                <a:solidFill>
                  <a:srgbClr val="595959"/>
                </a:solidFill>
                <a:latin typeface="ArialMT"/>
              </a:rPr>
              <a:t> data </a:t>
            </a:r>
            <a:r>
              <a:rPr lang="pt-BR" sz="1800" b="0" i="0" u="none" strike="noStrike" baseline="0" dirty="0" err="1">
                <a:solidFill>
                  <a:srgbClr val="595959"/>
                </a:solidFill>
                <a:latin typeface="ArialMT"/>
              </a:rPr>
              <a:t>imputation</a:t>
            </a:r>
            <a:endParaRPr lang="pt-BR" sz="1800" b="0" i="0" u="none" strike="noStrike" baseline="0" dirty="0">
              <a:solidFill>
                <a:srgbClr val="595959"/>
              </a:solidFill>
              <a:latin typeface="ArialMT"/>
            </a:endParaRPr>
          </a:p>
          <a:p>
            <a:pPr algn="l"/>
            <a:endParaRPr lang="pt-BR" dirty="0"/>
          </a:p>
          <a:p>
            <a:pPr algn="l"/>
            <a:r>
              <a:rPr lang="pt-BR" dirty="0"/>
              <a:t>Porém... Se neste contexto a pergunta de idade não for respondida </a:t>
            </a:r>
            <a:r>
              <a:rPr lang="pt-BR" dirty="0" err="1"/>
              <a:t>majoriatariamente</a:t>
            </a:r>
            <a:r>
              <a:rPr lang="pt-BR" dirty="0"/>
              <a:t> por pessoas mais velhas, seria uma boa ideia imputar a média?</a:t>
            </a:r>
          </a:p>
          <a:p>
            <a:pPr algn="l"/>
            <a:endParaRPr lang="pt-BR" dirty="0"/>
          </a:p>
          <a:p>
            <a:pPr algn="l"/>
            <a:endParaRPr lang="pt-BR" dirty="0"/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completamente ao acaso (MCAR) 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Faltando aleatoriamente (MAR)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1199604" lvl="2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Não faltando ao acaso (NMAR)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2312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6023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/>
              <a:t>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 over individuals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aware with models that work with distances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Pré-Processamento</a:t>
            </a:r>
          </a:p>
          <a:p>
            <a:pPr marL="171450" indent="-171450">
              <a:buFontTx/>
              <a:buChar char="-"/>
            </a:pPr>
            <a:r>
              <a:rPr lang="pt-BR" dirty="0" err="1"/>
              <a:t>Variaveis</a:t>
            </a:r>
            <a:r>
              <a:rPr lang="pt-BR" dirty="0"/>
              <a:t> vs. Observações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Normalization</a:t>
            </a: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centering, scaling,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 err="1">
                <a:latin typeface="Comic Sans MS" panose="030F0702030302020204" pitchFamily="66" charset="0"/>
                <a:cs typeface="Arial" pitchFamily="2" charset="0"/>
              </a:rPr>
              <a:t>StandartScaler;MinMaxScaler;RobustScaler</a:t>
            </a:r>
            <a:r>
              <a:rPr lang="pt-BR" sz="1200" dirty="0">
                <a:latin typeface="Comic Sans MS" panose="030F0702030302020204" pitchFamily="66" charset="0"/>
                <a:cs typeface="Arial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Comic Sans MS" panose="030F0702030302020204" pitchFamily="66" charset="0"/>
              <a:cs typeface="Arial" pitchFamily="2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7084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082863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85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4639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</a:t>
            </a:r>
          </a:p>
          <a:p>
            <a:r>
              <a:rPr lang="pt-BR" b="0" i="0" dirty="0">
                <a:solidFill>
                  <a:srgbClr val="333333"/>
                </a:solidFill>
                <a:effectLst/>
                <a:latin typeface="Helvetica Neue"/>
              </a:rPr>
              <a:t>plicar sumarizações e transformações visando obter representações mais eloquentes dos dados</a:t>
            </a:r>
            <a:r>
              <a:rPr lang="pt-BR" b="0" i="0">
                <a:solidFill>
                  <a:srgbClr val="333333"/>
                </a:solidFill>
                <a:effectLst/>
                <a:latin typeface="Helvetica Neue"/>
              </a:rPr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2335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covid</a:t>
            </a:r>
          </a:p>
          <a:p>
            <a:r>
              <a:rPr lang="en-US" dirty="0" err="1"/>
              <a:t>anomalia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473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- Precisa arrumar o </a:t>
            </a:r>
            <a:r>
              <a:rPr lang="pt-BR" dirty="0" err="1"/>
              <a:t>sticker</a:t>
            </a:r>
            <a:r>
              <a:rPr lang="pt-BR" dirty="0"/>
              <a:t> (o hexágono não está simétrico)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73338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74705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50392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assume que os dados são gerados segundo modelos de estocástico. Outra usa algoritmos e considera o mecanismo gerador dos dados desconhecido.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2671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38593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719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8380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pt-BR" dirty="0"/>
              <a:t>s randomizados, grupos controlados (</a:t>
            </a:r>
            <a:r>
              <a:rPr lang="pt-BR" dirty="0" err="1"/>
              <a:t>Ceteris</a:t>
            </a:r>
            <a:r>
              <a:rPr lang="pt-BR" dirty="0"/>
              <a:t> </a:t>
            </a:r>
            <a:r>
              <a:rPr lang="pt-BR" dirty="0" err="1"/>
              <a:t>paribus</a:t>
            </a:r>
            <a:r>
              <a:rPr lang="pt-BR" dirty="0"/>
              <a:t>)</a:t>
            </a:r>
          </a:p>
          <a:p>
            <a:r>
              <a:rPr lang="pt-BR" dirty="0"/>
              <a:t>Se a amostra for grande o suficiente e aleatória, simulamos o contrafactual</a:t>
            </a:r>
          </a:p>
          <a:p>
            <a:r>
              <a:rPr lang="en-US" dirty="0"/>
              <a:t> </a:t>
            </a:r>
            <a:r>
              <a:rPr lang="pt-BR" dirty="0" err="1"/>
              <a:t>Inferencia</a:t>
            </a:r>
            <a:r>
              <a:rPr lang="pt-BR" dirty="0"/>
              <a:t> causal é o processo de medir o efeito quantitativamente  causado por algum evento ou fenômeno.  E medir o efeito que um fenômeno, causa em outro, de maneira isolada, NÃO É SIMPLES! </a:t>
            </a:r>
          </a:p>
          <a:p>
            <a:endParaRPr lang="pt-BR" dirty="0"/>
          </a:p>
          <a:p>
            <a:r>
              <a:rPr lang="pt-BR" dirty="0"/>
              <a:t>Idealmente queremos trabalhar com 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hipóteses de maneira cientifica: tendo uma variável independente (ou causa) sendo manipulada, e uma variável dependente (ou efeito) sendo medida e as demais variáveis devidamente controladas (</a:t>
            </a:r>
            <a:r>
              <a:rPr lang="pt-BR" sz="120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ceterisparibus</a:t>
            </a:r>
            <a:r>
              <a:rPr lang="pt-BR" sz="12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B91E2F-405C-1745-A228-A66B56F37D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161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838200" y="2766225"/>
            <a:ext cx="10515600" cy="1325563"/>
          </a:xfrm>
        </p:spPr>
        <p:txBody>
          <a:bodyPr anchor="ctr"/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3412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2 Column Bullet List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 numCol="2" spcCol="457200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340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 item</a:t>
            </a:r>
          </a:p>
          <a:p>
            <a:pPr lvl="0"/>
            <a:r>
              <a:rPr lang="en-US" dirty="0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Comparison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Comparison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Short Sub-title Goes Here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  <a:p>
            <a:pPr lvl="1"/>
            <a:r>
              <a:rPr lang="en-US" dirty="0"/>
              <a:t>Bullet item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345314" y="1943100"/>
            <a:ext cx="4802257" cy="42885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SzPct val="125000"/>
              <a:buNone/>
              <a:defRPr b="1" i="0" baseline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marL="292698"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/>
              <a:t>Short Sub-title Goes Here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  <a:p>
            <a:pPr lvl="1"/>
            <a:r>
              <a:rPr lang="en-US"/>
              <a:t>Bullet item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This is a good slide to use if you have a vertical graphic or image</a:t>
            </a:r>
          </a:p>
          <a:p>
            <a:pPr lvl="0"/>
            <a:r>
              <a:rPr lang="en-US" dirty="0"/>
              <a:t>Can place bullet items on this side</a:t>
            </a:r>
          </a:p>
          <a:p>
            <a:pPr lvl="0"/>
            <a:r>
              <a:rPr lang="en-US" dirty="0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2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sz="2100" b="0" i="0">
                <a:solidFill>
                  <a:srgbClr val="404145"/>
                </a:solidFill>
                <a:latin typeface="Source Code Pro" charset="0"/>
                <a:ea typeface="Source Code Pro" charset="0"/>
                <a:cs typeface="Source Code Pro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86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Full Image</a:t>
            </a:r>
          </a:p>
        </p:txBody>
      </p:sp>
    </p:spTree>
    <p:extLst>
      <p:ext uri="{BB962C8B-B14F-4D97-AF65-F5344CB8AC3E}">
        <p14:creationId xmlns:p14="http://schemas.microsoft.com/office/powerpoint/2010/main" val="2134921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Image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685800"/>
            <a:ext cx="10477500" cy="5486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None/>
              <a:defRPr lang="en-US" sz="2100" b="0" i="0" smtClean="0">
                <a:effectLst/>
                <a:latin typeface="Source Code Pro" charset="0"/>
                <a:ea typeface="Source Code Pro" charset="0"/>
                <a:cs typeface="Source Code Pro" charset="0"/>
              </a:defRPr>
            </a:lvl1pPr>
          </a:lstStyle>
          <a:p>
            <a:pPr lvl="0"/>
            <a:r>
              <a:rPr lang="en-US" dirty="0"/>
              <a:t>if ($</a:t>
            </a:r>
            <a:r>
              <a:rPr lang="en-US" dirty="0" err="1"/>
              <a:t>var</a:t>
            </a:r>
            <a:r>
              <a:rPr lang="en-US" dirty="0"/>
              <a:t>==TRUE){</a:t>
            </a:r>
          </a:p>
          <a:p>
            <a:pPr lvl="0"/>
            <a:r>
              <a:rPr lang="en-US" dirty="0"/>
              <a:t>$</a:t>
            </a:r>
            <a:r>
              <a:rPr lang="en-US" dirty="0" err="1"/>
              <a:t>newVar</a:t>
            </a:r>
            <a:r>
              <a:rPr lang="en-US" dirty="0"/>
              <a:t> = "string";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/* Now how many lines of code is this? */</a:t>
            </a:r>
          </a:p>
          <a:p>
            <a:pPr lvl="0"/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100; </a:t>
            </a:r>
            <a:r>
              <a:rPr lang="en-US" dirty="0" err="1"/>
              <a:t>i</a:t>
            </a:r>
            <a:r>
              <a:rPr lang="en-US" dirty="0"/>
              <a:t>++)</a:t>
            </a:r>
          </a:p>
          <a:p>
            <a:pPr lvl="0"/>
            <a:r>
              <a:rPr lang="en-US" dirty="0"/>
              <a:t>{</a:t>
            </a:r>
          </a:p>
          <a:p>
            <a:pPr lvl="0"/>
            <a:r>
              <a:rPr lang="en-US" dirty="0"/>
              <a:t>    </a:t>
            </a:r>
            <a:r>
              <a:rPr lang="en-US" dirty="0" err="1"/>
              <a:t>printf</a:t>
            </a:r>
            <a:r>
              <a:rPr lang="en-US" dirty="0"/>
              <a:t>("hello");</a:t>
            </a:r>
          </a:p>
          <a:p>
            <a:pPr lvl="0"/>
            <a:r>
              <a:rPr lang="en-US" dirty="0"/>
              <a:t>}</a:t>
            </a:r>
          </a:p>
          <a:p>
            <a:pPr lvl="0"/>
            <a:r>
              <a:rPr lang="en-US" dirty="0"/>
              <a:t>&lt;div&gt;Don’t try &amp; fit too many lines of code&lt;/div&gt;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able 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Table or Graphics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76" y="2650600"/>
            <a:ext cx="9299448" cy="849347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3466096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sentence</a:t>
            </a:r>
          </a:p>
        </p:txBody>
      </p:sp>
    </p:spTree>
    <p:extLst>
      <p:ext uri="{BB962C8B-B14F-4D97-AF65-F5344CB8AC3E}">
        <p14:creationId xmlns:p14="http://schemas.microsoft.com/office/powerpoint/2010/main" val="10852209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888466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9996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198E77-B11D-4C95-AE20-3042EEC750A3}" type="datetimeFigureOut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21/10/2022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45FF-8CD2-4696-A90B-040293FA6421}" type="slidenum">
              <a:rPr kumimoji="0" lang="pt-B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12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Sub-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5896" y="2650600"/>
            <a:ext cx="6809828" cy="849347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35896" y="3450054"/>
            <a:ext cx="6809828" cy="88281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800"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Short Subtitle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2373038" y="2738025"/>
            <a:ext cx="1430338" cy="1523841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Quam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 </a:t>
            </a:r>
            <a:r>
              <a:rPr lang="en-US" dirty="0" err="1"/>
              <a:t>Putabam</a:t>
            </a:r>
            <a:r>
              <a:rPr lang="en-US" dirty="0"/>
              <a:t> </a:t>
            </a:r>
            <a:r>
              <a:rPr lang="en-US" dirty="0" err="1"/>
              <a:t>equidem</a:t>
            </a:r>
            <a:r>
              <a:rPr lang="en-US" dirty="0"/>
              <a:t> </a:t>
            </a:r>
            <a:r>
              <a:rPr lang="en-US" dirty="0" err="1"/>
              <a:t>satis</a:t>
            </a:r>
            <a:r>
              <a:rPr lang="en-US" dirty="0"/>
              <a:t>, </a:t>
            </a:r>
            <a:r>
              <a:rPr lang="en-US" dirty="0" err="1"/>
              <a:t>inquit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err="1"/>
              <a:t>Putabam</a:t>
            </a:r>
            <a:r>
              <a:rPr lang="en-US" dirty="0"/>
              <a:t>, me </a:t>
            </a:r>
            <a:r>
              <a:rPr lang="en-US" dirty="0" err="1"/>
              <a:t>dixisse</a:t>
            </a:r>
            <a:r>
              <a:rPr lang="en-US" dirty="0"/>
              <a:t>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r>
              <a:rPr lang="en-US" dirty="0"/>
              <a:t> </a:t>
            </a:r>
            <a:r>
              <a:rPr lang="en-US" dirty="0" err="1"/>
              <a:t>labefactare</a:t>
            </a:r>
            <a:r>
              <a:rPr lang="en-US" dirty="0"/>
              <a:t> </a:t>
            </a:r>
            <a:r>
              <a:rPr lang="en-US" dirty="0" err="1"/>
              <a:t>atque</a:t>
            </a:r>
            <a:r>
              <a:rPr lang="en-US" dirty="0"/>
              <a:t> </a:t>
            </a:r>
            <a:r>
              <a:rPr lang="en-US" dirty="0" err="1"/>
              <a:t>pervertere</a:t>
            </a:r>
            <a:r>
              <a:rPr lang="en-US" dirty="0"/>
              <a:t>.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 Nemo </a:t>
            </a:r>
            <a:r>
              <a:rPr lang="en-US" dirty="0" err="1"/>
              <a:t>igitur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beatus</a:t>
            </a:r>
            <a:r>
              <a:rPr lang="en-US" dirty="0"/>
              <a:t> </a:t>
            </a:r>
            <a:r>
              <a:rPr lang="en-US" dirty="0" err="1"/>
              <a:t>potest</a:t>
            </a:r>
            <a:r>
              <a:rPr lang="en-US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736042" y="1707409"/>
            <a:ext cx="9778315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 lang="en-US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id. </a:t>
            </a:r>
            <a:r>
              <a:rPr lang="en-US" dirty="0" err="1"/>
              <a:t>Eaedem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6036" y="446632"/>
            <a:ext cx="10515600" cy="1325563"/>
          </a:xfrm>
        </p:spPr>
        <p:txBody>
          <a:bodyPr/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723900" y="609600"/>
            <a:ext cx="876300" cy="8763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Icon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723899"/>
            <a:ext cx="4248979" cy="5504688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4" y="1614644"/>
            <a:ext cx="4248979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0" y="0"/>
            <a:ext cx="6743700" cy="6858000"/>
          </a:xfrm>
          <a:prstGeom prst="rect">
            <a:avLst/>
          </a:prstGeom>
        </p:spPr>
        <p:txBody>
          <a:bodyPr/>
          <a:lstStyle>
            <a:lvl1pPr marL="228671" marR="0" indent="-228671" algn="l" defTabSz="91467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723900"/>
            <a:ext cx="4248978" cy="550250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utilitates</a:t>
            </a:r>
            <a:r>
              <a:rPr lang="en-US"/>
              <a:t> </a:t>
            </a:r>
            <a:r>
              <a:rPr lang="en-US" err="1"/>
              <a:t>poterunt</a:t>
            </a:r>
            <a:r>
              <a:rPr lang="en-US"/>
              <a:t> </a:t>
            </a:r>
            <a:r>
              <a:rPr lang="en-US" err="1"/>
              <a:t>eas</a:t>
            </a:r>
            <a:endParaRPr lang="en-US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1446276" y="2977084"/>
            <a:ext cx="9299448" cy="88281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800" b="0" i="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Single line subtitle or phrase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Text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0" marR="0" lvl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utilitates</a:t>
            </a:r>
            <a:r>
              <a:rPr lang="en-US" dirty="0"/>
              <a:t> </a:t>
            </a:r>
            <a:r>
              <a:rPr lang="en-US" dirty="0" err="1"/>
              <a:t>poterunt</a:t>
            </a:r>
            <a:r>
              <a:rPr lang="en-US" dirty="0"/>
              <a:t> </a:t>
            </a:r>
            <a:r>
              <a:rPr lang="en-US" dirty="0" err="1"/>
              <a:t>eas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Righ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343362" y="1614644"/>
            <a:ext cx="4248978" cy="4611757"/>
          </a:xfrm>
          <a:prstGeom prst="rect">
            <a:avLst/>
          </a:prstGeom>
        </p:spPr>
        <p:txBody>
          <a:bodyPr anchor="t"/>
          <a:lstStyle>
            <a:lvl1pPr marL="292698" marR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</a:t>
            </a:r>
          </a:p>
          <a:p>
            <a:pPr marL="292698" marR="0" lvl="0" indent="-292698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7437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Image or Diagram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op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6"/>
            <a:ext cx="12192000" cy="4518991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876300" y="4929810"/>
            <a:ext cx="10439400" cy="1470990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top (3) with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642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863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610600" y="410817"/>
            <a:ext cx="2781300" cy="3094384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Image or icon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82488" y="5042285"/>
            <a:ext cx="2860812" cy="596521"/>
          </a:xfrm>
          <a:prstGeom prst="rect">
            <a:avLst/>
          </a:prstGeom>
        </p:spPr>
        <p:txBody>
          <a:bodyPr/>
          <a:lstStyle>
            <a:lvl1pPr>
              <a:defRPr sz="3400" b="1" i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45885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12868" y="5532790"/>
            <a:ext cx="2879032" cy="894521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46150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8539372" y="4966261"/>
            <a:ext cx="2879032" cy="553277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3400" b="1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8957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33330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8744378" y="427603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313235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75409" y="1725348"/>
            <a:ext cx="8241195" cy="72630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5870713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0485" y="2590800"/>
            <a:ext cx="10171043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400" b="0" i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This is useful for a larger amount of text, for example when a more complicated definition won’t fit on a 2-up or 3-up card slide. This is useful for a larger amount of text, for example when a more complicated definition won’t fit on a 2-up or 3-up card slide. This is useful for a larger amount of text, for example when a 3-up card slide. This is useful for a larger amount of text, for example when a 3-up card slide.</a:t>
            </a:r>
          </a:p>
        </p:txBody>
      </p:sp>
    </p:spTree>
    <p:extLst>
      <p:ext uri="{BB962C8B-B14F-4D97-AF65-F5344CB8AC3E}">
        <p14:creationId xmlns:p14="http://schemas.microsoft.com/office/powerpoint/2010/main" val="12818476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928730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95130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812695" y="954158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665842" y="2590800"/>
            <a:ext cx="4744280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Short Title Goes Here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6665914" y="1646238"/>
            <a:ext cx="474345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Short Title Goes Here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Numbered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006774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87644" y="2590800"/>
            <a:ext cx="2902226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 smtClean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64018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46676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87643" y="1645838"/>
            <a:ext cx="2898648" cy="914573"/>
          </a:xfrm>
        </p:spPr>
        <p:txBody>
          <a:bodyPr/>
          <a:lstStyle/>
          <a:p>
            <a:r>
              <a:rPr lang="en-US"/>
              <a:t>1-2 Words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646676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 dirty="0"/>
              <a:t>1-2 Words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9720401" y="938120"/>
            <a:ext cx="463964" cy="52967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b="1" i="0">
                <a:solidFill>
                  <a:srgbClr val="0077B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8503059" y="2590800"/>
            <a:ext cx="2898648" cy="2922104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lang="en-US" sz="2400" b="0" i="0"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503059" y="1646238"/>
            <a:ext cx="2898648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3400"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lvl="0"/>
            <a:r>
              <a:rPr lang="en-US"/>
              <a:t>1-2 Words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 Topic or Question and 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marR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1" baseline="0" smtClean="0">
                <a:effectLst/>
              </a:defRPr>
            </a:lvl1pPr>
          </a:lstStyle>
          <a:p>
            <a:r>
              <a:rPr lang="en-US" dirty="0"/>
              <a:t>What if you have a question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02588" y="2120351"/>
            <a:ext cx="10586138" cy="3339065"/>
          </a:xfrm>
          <a:prstGeom prst="rect">
            <a:avLst/>
          </a:prstGeom>
        </p:spPr>
        <p:txBody>
          <a:bodyPr/>
          <a:lstStyle>
            <a:lvl1pPr marL="0" marR="0" indent="0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8EDF8-C620-4385-BC7F-22D0798D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86B4A33-22DE-4AD2-A81B-247D43CB46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FDC15B-39B1-414D-AC6B-E7CA5B739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BFA4F9-691D-4AFF-804E-F02480F2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C0395-05BB-4913-A3FB-5DC9D7D29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252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5030A-17B8-4363-9D87-23B4EC134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2964E-5782-430B-B0C4-D92CED6D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B5734F-BE8A-40D8-9704-C16E08A4D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6D4301-1756-4460-8CEB-EA226E42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594E7-873D-4AFF-9ED7-A83313D45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677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of Text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351729"/>
            <a:ext cx="7142028" cy="4184375"/>
          </a:xfrm>
          <a:prstGeom prst="rect">
            <a:avLst/>
          </a:prstGeom>
        </p:spPr>
        <p:txBody>
          <a:bodyPr anchor="ctr"/>
          <a:lstStyle>
            <a:lvl1pPr marL="0" marR="0" indent="0" algn="ctr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DEC3-6CE4-4F19-9B64-1A349788B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F826D-1BA6-4CF8-8685-943E4A561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5D4E527-A356-484A-9474-05218372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C5EB41-AE28-4803-99D2-DACA8530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82C1C1-B34F-435C-89CC-F0587E8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4188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DF393-DE86-46EC-BE72-8E752993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272973-15F2-40C5-8EA3-64CCF8F07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BD4E95-2B3A-4C7B-904A-D05748B3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7E94C-602E-47EE-B0F4-F5F6D6F47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A3DEF7F-029D-4E81-9A31-8C9DCE6D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D0C3F8E-BB37-4E25-B480-54596AC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728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131DCC-6FF9-4846-8F71-488314D44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5FCD62-5587-4BAB-BB9B-72BA4058B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E5DA1D-AFB3-457F-9775-41909F487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760080-DF85-4052-BD05-FF0176D04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7D5AD3A-03C4-4D2F-A3BA-C66EC5783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17D719D-6A6E-431C-84DB-737D8A8F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29DFFC-6B57-48A5-9D95-CD9AF5D16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521119-F4F2-4A36-A1A6-298F61C18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2191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F4362-0E2B-40FF-B620-9DF7946BE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82F75B8-04EE-49D7-B4C5-8D3CCE92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C44C7D-11A9-423C-AC41-178A8A6F7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11B6EE0-DDBF-4DB0-B698-C9332CC8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90268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81B36DA-2141-4705-8D58-CD9B710C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8BCFA4-D4ED-44B4-9A66-B75193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519D62-0549-4177-BBA4-ACF28A8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1762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9667-3E92-474E-A4CF-1AB1FEA45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56F353-20CF-44C8-8DAA-F37C12FD4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F3CD168-745D-49F4-9A3D-467799CC2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559158-01C1-4DA5-99F3-5FD805D64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5C9204-6AEC-4947-963F-E41B4ADA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267394-9D98-4E6C-B84B-835A81555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20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DBD15-A932-4F48-BFEF-CA4C02469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2A84970-F199-40A4-A6B9-6014D2EC07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DC440D-416E-47B6-9E75-D0FB4374E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2B09F3-EF42-4309-A228-F89EB3B1A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82B175-F8BE-40CB-A60D-A561D46FA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DF760A-2120-462C-8821-79CD1A52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20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61C69-8627-4360-90DE-827F84A3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E571EA-AFB4-4BB1-BE78-B65C971F40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11C957-39BC-4194-9F79-2A9019F84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F919F1-8569-4943-828D-DA327D06B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BFBA92-80FB-4261-91AF-C37F5C13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18909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B2650F-6151-4544-9CC1-F17475801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A0386A-22EE-4DA6-9705-5D060CFFF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8C3692-B8FA-4DDF-8970-C46F46047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F96FB2-51A8-4290-B6DF-770C1A74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6AC0E2-7333-4957-97DD-4CC28CB61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729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57730-1988-468B-8899-4ECD024F2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A7E725-FE3A-4475-8233-1C1DAF2DE6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D16923-278A-4EA8-8DDA-D0205D45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8FD2C1-131A-469C-97B6-BFEF6387B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A2404-7440-4E7E-A5FA-7638F8A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1661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531165" y="1865070"/>
            <a:ext cx="7142028" cy="2498382"/>
          </a:xfrm>
          <a:prstGeom prst="rect">
            <a:avLst/>
          </a:prstGeom>
        </p:spPr>
        <p:txBody>
          <a:bodyPr anchor="t"/>
          <a:lstStyle>
            <a:lvl1pPr marL="0" marR="0" indent="0" algn="l" defTabSz="91467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31165" y="4363452"/>
            <a:ext cx="7142028" cy="797918"/>
          </a:xfrm>
          <a:prstGeom prst="rect">
            <a:avLst/>
          </a:prstGeom>
        </p:spPr>
        <p:txBody>
          <a:bodyPr anchor="t"/>
          <a:lstStyle>
            <a:lvl1pPr marL="0" marR="0" indent="0" algn="r" defTabSz="914676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None/>
              <a:tabLst/>
              <a:defRPr lang="en-US" sz="2800" b="0" i="0" baseline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 dirty="0"/>
              <a:t>– John Doe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5D96A-50CF-466C-8C94-659EAF3F1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1C058A-3CEC-4F15-B1CA-E82080A09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0AD0F8-25F4-4FF2-AE0A-0675706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1DA096-EC6E-4B97-A1C1-450B94F54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8CAC77-F4AE-453E-A8CF-B17D8B94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42211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74DDA-4805-43A7-8E29-7861FAED5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259CDF-2A7A-4CEB-A51F-49E8E6AA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BD71D2-FA7B-4962-8C84-DECA910E8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1C0FA4-0523-47D3-99A8-EE333288F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03269-E19B-488F-8202-C4A7F855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3735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5E6A03-5A45-4556-ABCF-9853B97D3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082D1C-EF17-43FC-8D3A-801118F0E9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BDE1B3-AE86-4379-8292-C26457802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B7FEBE-8F3C-47BE-B9F0-BFAD9CA4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DBAE0D-380B-43D6-9A5B-7D46333E8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3AC58-839C-4AE9-A4ED-C5EEFB610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8212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30700-8EFC-4353-A47F-F9033412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5E59B-9861-4A76-93F9-3106C070C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236986-E6D5-48E7-BA80-9A5CB98FE5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EA0479-CFA4-48E6-8FD3-CA75977CCA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B36C495-1439-407C-8DC5-97B60CF4D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34802DD-273E-4AE8-B1F9-661338814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E34C29-4902-49B5-8768-5263E2D2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66C93C6-772C-4AA8-9D4B-CD4E24E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34662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D3C9B-25A3-41D3-A465-E0B2432F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2FEC4F-3F02-4298-89A5-B397DFCE3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0FD09A-71C3-4010-96F0-39AD235E5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AB5A82-B3B6-4A97-97F6-683ED3211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6325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A91EA98-A7BB-4720-927F-A1E36455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41422FC-2939-4933-A96D-02BDA1131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08CB44F-9DE4-4BCA-9228-28451AE67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8163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E2F54-B077-48A4-971A-78E622210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CAC39A-763F-47D8-8BC5-0BFF2F38A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E46F72-66AA-4D5C-92C7-D60015FD7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3F69F36-B4F6-4610-8E83-979378D6D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CF56D0-9A3E-4625-B1C6-F662732E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D6C7851-5602-4C08-9A79-FF876716D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20234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73856-7CF1-421C-AEEB-77388430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930FA15-DC33-4ADA-BAE8-36814DCF2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CE64-D52E-4E15-89E9-D726E48A7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BDD9B3-9843-4697-AC3F-7B2F5C81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621E85-FA8B-4FEA-AEEC-85C5AD26B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4B63C-3064-4850-B2E4-736DD954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8752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41995A-0A89-476A-9F75-DE9B71CC4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258ED2C-47E9-4B6C-94F8-615CF5717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C23ED-699D-403F-8C10-E72715F7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8C1305-20AC-49C2-80CB-908C973CB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FE87FE7-31B9-48C8-8B27-21A2560A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8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E1C79-1E6F-40DA-8C56-C39D208B42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51003F-AE85-4658-8BFD-5036C147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DDF489-5682-46EB-B0D7-CDFB02E5E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DE119C-AF5B-435B-AAE6-FBE0BADD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755C49-F260-4C32-86A9-746A705B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1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15970967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9129356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Stripe with Title fo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Diagram or Images</a:t>
            </a:r>
          </a:p>
        </p:txBody>
      </p:sp>
    </p:spTree>
    <p:extLst>
      <p:ext uri="{BB962C8B-B14F-4D97-AF65-F5344CB8AC3E}">
        <p14:creationId xmlns:p14="http://schemas.microsoft.com/office/powerpoint/2010/main" val="23692221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estilo do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64221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8" marR="0" indent="-292698" algn="l" defTabSz="914676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Tx/>
              <a:buFont typeface="Arial"/>
              <a:buChar char="•"/>
              <a:tabLst/>
              <a:defRPr lang="en-US" b="0" i="0" baseline="0" smtClean="0">
                <a:solidFill>
                  <a:srgbClr val="40414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 dirty="0"/>
              <a:t>Here is where explanations or definitions can go. Try and keep each bullet 2-3 lines max.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Bullets with Sub-bullets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1028700" y="1916596"/>
            <a:ext cx="10210800" cy="4267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None/>
              <a:defRPr b="1" i="0">
                <a:solidFill>
                  <a:srgbClr val="404145"/>
                </a:solidFill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  <a:lvl2pPr indent="-292698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SzPct val="125000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4" pos="70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Numbered with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43100"/>
            <a:ext cx="10225088" cy="4288536"/>
          </a:xfrm>
          <a:prstGeom prst="rect">
            <a:avLst/>
          </a:prstGeom>
        </p:spPr>
        <p:txBody>
          <a:bodyPr/>
          <a:lstStyle>
            <a:lvl1pPr marL="514506" indent="-514506">
              <a:lnSpc>
                <a:spcPct val="112000"/>
              </a:lnSpc>
              <a:spcBef>
                <a:spcPts val="0"/>
              </a:spcBef>
              <a:spcAft>
                <a:spcPts val="2800"/>
              </a:spcAft>
              <a:buFont typeface="+mj-lt"/>
              <a:buAutoNum type="arabicPeriod"/>
              <a:defRPr b="0" i="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823206" indent="-320136">
              <a:lnSpc>
                <a:spcPct val="112000"/>
              </a:lnSpc>
              <a:spcBef>
                <a:spcPts val="0"/>
              </a:spcBef>
              <a:spcAft>
                <a:spcPts val="2400"/>
              </a:spcAft>
              <a:buFont typeface="Courier New" charset="0"/>
              <a:buChar char="o"/>
              <a:defRPr b="0" i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2pPr>
            <a:lvl3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Main topic goes here</a:t>
            </a:r>
          </a:p>
          <a:p>
            <a:pPr lvl="1"/>
            <a:r>
              <a:rPr lang="en-US" dirty="0"/>
              <a:t>Sub-topic or explanation here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34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35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36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23270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73" r:id="rId4"/>
    <p:sldLayoutId id="2147483715" r:id="rId5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1131570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5409" y="1645838"/>
            <a:ext cx="8241195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400772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5136" y="1645838"/>
            <a:ext cx="4744279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278701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6324600" y="1295400"/>
            <a:ext cx="542925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8673465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79052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59283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87649" y="1645838"/>
            <a:ext cx="2902227" cy="914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1-2 Words</a:t>
            </a:r>
          </a:p>
        </p:txBody>
      </p:sp>
      <p:sp>
        <p:nvSpPr>
          <p:cNvPr id="12" name="Oval 11"/>
          <p:cNvSpPr>
            <a:spLocks noChangeAspect="1"/>
          </p:cNvSpPr>
          <p:nvPr userDrawn="1"/>
        </p:nvSpPr>
        <p:spPr>
          <a:xfrm>
            <a:off x="187299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6" name="Rectangle 5"/>
          <p:cNvSpPr/>
          <p:nvPr userDrawn="1"/>
        </p:nvSpPr>
        <p:spPr>
          <a:xfrm>
            <a:off x="4450080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0" name="Rectangle 9"/>
          <p:cNvSpPr/>
          <p:nvPr userDrawn="1"/>
        </p:nvSpPr>
        <p:spPr>
          <a:xfrm>
            <a:off x="8285656" y="1295400"/>
            <a:ext cx="3291840" cy="449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Oval 7"/>
          <p:cNvSpPr>
            <a:spLocks noChangeAspect="1"/>
          </p:cNvSpPr>
          <p:nvPr userDrawn="1"/>
        </p:nvSpPr>
        <p:spPr>
          <a:xfrm>
            <a:off x="9565816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730240" y="811696"/>
            <a:ext cx="731520" cy="73152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790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3400" b="1" i="0" kern="1200" baseline="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Rectangle 8"/>
          <p:cNvSpPr/>
          <p:nvPr userDrawn="1"/>
        </p:nvSpPr>
        <p:spPr>
          <a:xfrm>
            <a:off x="438150" y="914400"/>
            <a:ext cx="11315700" cy="50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2592" y="1406394"/>
            <a:ext cx="10586829" cy="555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99720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rgbClr val="404145"/>
          </a:solidFill>
          <a:latin typeface="Source Sans Pro Semibold" charset="0"/>
          <a:ea typeface="Source Sans Pro Semibold" charset="0"/>
          <a:cs typeface="Source Sans Pro Semibold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A5404E-2635-4334-A0A3-B792A0C5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64BF04-07CB-46EB-B624-B8D308BB1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9DB6E6-6B78-4A0C-AD98-357C9F6DE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8E77-B11D-4C95-AE20-3042EEC750A3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BC2B07-400B-4D8E-A697-1A15392ED3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3EC2F3-ED43-4786-9A5C-EE55BF434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A45FF-8CD2-4696-A90B-040293FA642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32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F90F29E-2333-4475-9652-E72FDDFFA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7FDB0F-71A6-415C-B472-8FBBC64C6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C7EC4E-84FC-4EF9-B934-CA0D97E6E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E9906F-9EB7-45AE-AA67-9CB05E8CA1C5}" type="datetimeFigureOut">
              <a:rPr lang="pt-BR" smtClean="0"/>
              <a:t>21/10/2022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637732-57CF-44E2-B816-4D5E3E816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761F3A-455B-4EC5-8FDF-940DE0F49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697DA-CDF3-4035-AD39-A43DC315D5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94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0537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22163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Place Short Title Here</a:t>
            </a:r>
          </a:p>
        </p:txBody>
      </p:sp>
    </p:spTree>
    <p:extLst>
      <p:ext uri="{BB962C8B-B14F-4D97-AF65-F5344CB8AC3E}">
        <p14:creationId xmlns:p14="http://schemas.microsoft.com/office/powerpoint/2010/main" val="18357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5" r:id="rId4"/>
    <p:sldLayoutId id="2147483662" r:id="rId5"/>
    <p:sldLayoutId id="2147483664" r:id="rId6"/>
    <p:sldLayoutId id="2147483663" r:id="rId7"/>
    <p:sldLayoutId id="2147483714" r:id="rId8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14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3" r:id="rId2"/>
    <p:sldLayoutId id="2147483694" r:id="rId3"/>
    <p:sldLayoutId id="214748370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834894" y="27464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51406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13335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rgbClr val="313235"/>
              </a:solidFill>
            </a:endParaRPr>
          </a:p>
        </p:txBody>
      </p:sp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6796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57" r:id="rId2"/>
    <p:sldLayoutId id="2147483758" r:id="rId3"/>
    <p:sldLayoutId id="2147483759" r:id="rId4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 baseline="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838200" y="28187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719679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</p:sldLayoutIdLst>
  <p:txStyles>
    <p:titleStyle>
      <a:lvl1pPr algn="ctr" defTabSz="914676" rtl="0" eaLnBrk="1" latinLnBrk="0" hangingPunct="1">
        <a:lnSpc>
          <a:spcPct val="90000"/>
        </a:lnSpc>
        <a:spcBef>
          <a:spcPct val="0"/>
        </a:spcBef>
        <a:buNone/>
        <a:defRPr sz="6900" b="1" i="0" kern="1200">
          <a:solidFill>
            <a:srgbClr val="404145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535058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38171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97" r:id="rId2"/>
    <p:sldLayoutId id="2147483698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743700" y="0"/>
            <a:ext cx="5448300" cy="6858000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7343362" y="711672"/>
            <a:ext cx="4248978" cy="13076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1134141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0" r:id="rId2"/>
    <p:sldLayoutId id="2147483701" r:id="rId3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Source Sans Pro" charset="0"/>
          <a:ea typeface="Source Sans Pro" charset="0"/>
          <a:cs typeface="Source Sans Pro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533906"/>
            <a:ext cx="12192000" cy="2324099"/>
          </a:xfrm>
          <a:prstGeom prst="rect">
            <a:avLst/>
          </a:prstGeom>
          <a:solidFill>
            <a:srgbClr val="313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69456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676" rtl="0" eaLnBrk="1" latinLnBrk="0" hangingPunct="1">
        <a:lnSpc>
          <a:spcPct val="90000"/>
        </a:lnSpc>
        <a:spcBef>
          <a:spcPct val="0"/>
        </a:spcBef>
        <a:buNone/>
        <a:defRPr sz="4500" b="1" i="0" kern="1200">
          <a:solidFill>
            <a:schemeClr val="bg1"/>
          </a:solidFill>
          <a:latin typeface="Avenir Black" charset="0"/>
          <a:ea typeface="Avenir Black" charset="0"/>
          <a:cs typeface="Avenir Black" charset="0"/>
        </a:defRPr>
      </a:lvl1pPr>
    </p:titleStyle>
    <p:bodyStyle>
      <a:lvl1pPr marL="228671" indent="-228671" algn="l" defTabSz="914676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600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342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680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8018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356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69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30031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364" indent="-228671" algn="l" defTabSz="914676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3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676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1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351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684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027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360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698" algn="l" defTabSz="9146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232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1.sv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3.wdp"/><Relationship Id="rId18" Type="http://schemas.openxmlformats.org/officeDocument/2006/relationships/image" Target="../media/image234.png"/><Relationship Id="rId3" Type="http://schemas.openxmlformats.org/officeDocument/2006/relationships/image" Target="../media/image17.png"/><Relationship Id="rId21" Type="http://schemas.microsoft.com/office/2007/relationships/hdphoto" Target="../media/hdphoto9.wdp"/><Relationship Id="rId7" Type="http://schemas.openxmlformats.org/officeDocument/2006/relationships/image" Target="../media/image18.png"/><Relationship Id="rId12" Type="http://schemas.openxmlformats.org/officeDocument/2006/relationships/image" Target="../media/image11.png"/><Relationship Id="rId17" Type="http://schemas.openxmlformats.org/officeDocument/2006/relationships/image" Target="../media/image233.png"/><Relationship Id="rId2" Type="http://schemas.openxmlformats.org/officeDocument/2006/relationships/notesSlide" Target="../notesSlides/notesSlide101.xml"/><Relationship Id="rId16" Type="http://schemas.openxmlformats.org/officeDocument/2006/relationships/hyperlink" Target="https://r4ds.had.co.nz/explore-intro.html" TargetMode="External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22.png"/><Relationship Id="rId5" Type="http://schemas.openxmlformats.org/officeDocument/2006/relationships/image" Target="../media/image110.png"/><Relationship Id="rId15" Type="http://schemas.openxmlformats.org/officeDocument/2006/relationships/hyperlink" Target="https://livro.curso-r.com/7-manipulacao.html" TargetMode="External"/><Relationship Id="rId23" Type="http://schemas.openxmlformats.org/officeDocument/2006/relationships/image" Target="../media/image238.png"/><Relationship Id="rId10" Type="http://schemas.openxmlformats.org/officeDocument/2006/relationships/image" Target="../media/image21.png"/><Relationship Id="rId19" Type="http://schemas.openxmlformats.org/officeDocument/2006/relationships/image" Target="../media/image235.png"/><Relationship Id="rId4" Type="http://schemas.openxmlformats.org/officeDocument/2006/relationships/image" Target="../media/image88.png"/><Relationship Id="rId9" Type="http://schemas.openxmlformats.org/officeDocument/2006/relationships/image" Target="../media/image20.png"/><Relationship Id="rId14" Type="http://schemas.openxmlformats.org/officeDocument/2006/relationships/image" Target="../media/image12.png"/><Relationship Id="rId22" Type="http://schemas.openxmlformats.org/officeDocument/2006/relationships/image" Target="../media/image237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hyperlink" Target="https://pkgs.rstudio.com/flexdashboard/" TargetMode="External"/><Relationship Id="rId7" Type="http://schemas.openxmlformats.org/officeDocument/2006/relationships/image" Target="../media/image24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1.png"/><Relationship Id="rId11" Type="http://schemas.openxmlformats.org/officeDocument/2006/relationships/image" Target="../media/image233.png"/><Relationship Id="rId5" Type="http://schemas.openxmlformats.org/officeDocument/2006/relationships/image" Target="../media/image240.png"/><Relationship Id="rId10" Type="http://schemas.openxmlformats.org/officeDocument/2006/relationships/image" Target="../media/image245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3" Type="http://schemas.openxmlformats.org/officeDocument/2006/relationships/hyperlink" Target="https://shiny.rstudio.com/" TargetMode="External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34.png"/><Relationship Id="rId9" Type="http://schemas.openxmlformats.org/officeDocument/2006/relationships/image" Target="../media/image25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35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9.wdp"/><Relationship Id="rId5" Type="http://schemas.openxmlformats.org/officeDocument/2006/relationships/image" Target="../media/image236.png"/><Relationship Id="rId10" Type="http://schemas.openxmlformats.org/officeDocument/2006/relationships/image" Target="../media/image238.png"/><Relationship Id="rId4" Type="http://schemas.openxmlformats.org/officeDocument/2006/relationships/image" Target="../media/image255.png"/><Relationship Id="rId9" Type="http://schemas.openxmlformats.org/officeDocument/2006/relationships/image" Target="../media/image25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67.svg"/><Relationship Id="rId5" Type="http://schemas.openxmlformats.org/officeDocument/2006/relationships/image" Target="../media/image266.png"/><Relationship Id="rId4" Type="http://schemas.openxmlformats.org/officeDocument/2006/relationships/hyperlink" Target="https://vas3k.com/blog/machine_learning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6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74.png"/><Relationship Id="rId4" Type="http://schemas.openxmlformats.org/officeDocument/2006/relationships/image" Target="../media/image22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5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2.png"/><Relationship Id="rId4" Type="http://schemas.microsoft.com/office/2007/relationships/hdphoto" Target="../media/hdphoto10.wdp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e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89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3" Type="http://schemas.openxmlformats.org/officeDocument/2006/relationships/image" Target="../media/image290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93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Relationship Id="rId9" Type="http://schemas.openxmlformats.org/officeDocument/2006/relationships/image" Target="../media/image29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slideLayout" Target="../slideLayouts/slideLayout49.xml"/><Relationship Id="rId7" Type="http://schemas.openxmlformats.org/officeDocument/2006/relationships/hyperlink" Target="https://github.com/cran/factoextra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sthda.com/english/wiki/factoextra-r-package-easy-multivariate-data-analyses-and-elegant-visualization" TargetMode="External"/><Relationship Id="rId5" Type="http://schemas.openxmlformats.org/officeDocument/2006/relationships/image" Target="../media/image210.png"/><Relationship Id="rId4" Type="http://schemas.openxmlformats.org/officeDocument/2006/relationships/notesSlide" Target="../notesSlides/notesSlide1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8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6.emf"/><Relationship Id="rId11" Type="http://schemas.openxmlformats.org/officeDocument/2006/relationships/image" Target="../media/image304.png"/><Relationship Id="rId5" Type="http://schemas.openxmlformats.org/officeDocument/2006/relationships/customXml" Target="../ink/ink1.xml"/><Relationship Id="rId10" Type="http://schemas.openxmlformats.org/officeDocument/2006/relationships/image" Target="../media/image303.png"/><Relationship Id="rId4" Type="http://schemas.openxmlformats.org/officeDocument/2006/relationships/image" Target="../media/image299.png"/><Relationship Id="rId9" Type="http://schemas.openxmlformats.org/officeDocument/2006/relationships/image" Target="../media/image302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92.png"/><Relationship Id="rId7" Type="http://schemas.openxmlformats.org/officeDocument/2006/relationships/image" Target="../media/image30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08.svg"/><Relationship Id="rId5" Type="http://schemas.openxmlformats.org/officeDocument/2006/relationships/image" Target="../media/image307.png"/><Relationship Id="rId4" Type="http://schemas.openxmlformats.org/officeDocument/2006/relationships/slide" Target="slide130.xml"/><Relationship Id="rId9" Type="http://schemas.openxmlformats.org/officeDocument/2006/relationships/image" Target="../media/image31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1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4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18.png"/><Relationship Id="rId5" Type="http://schemas.openxmlformats.org/officeDocument/2006/relationships/image" Target="../media/image317.png"/><Relationship Id="rId4" Type="http://schemas.openxmlformats.org/officeDocument/2006/relationships/image" Target="../media/image31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22.png"/><Relationship Id="rId5" Type="http://schemas.openxmlformats.org/officeDocument/2006/relationships/image" Target="../media/image321.jpeg"/><Relationship Id="rId4" Type="http://schemas.openxmlformats.org/officeDocument/2006/relationships/image" Target="../media/image320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324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3" Type="http://schemas.openxmlformats.org/officeDocument/2006/relationships/image" Target="../media/image291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27.png"/><Relationship Id="rId11" Type="http://schemas.openxmlformats.org/officeDocument/2006/relationships/image" Target="../media/image332.png"/><Relationship Id="rId5" Type="http://schemas.openxmlformats.org/officeDocument/2006/relationships/image" Target="../media/image326.png"/><Relationship Id="rId10" Type="http://schemas.openxmlformats.org/officeDocument/2006/relationships/image" Target="../media/image331.png"/><Relationship Id="rId4" Type="http://schemas.openxmlformats.org/officeDocument/2006/relationships/image" Target="../media/image325.png"/><Relationship Id="rId9" Type="http://schemas.openxmlformats.org/officeDocument/2006/relationships/image" Target="../media/image330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13" Type="http://schemas.openxmlformats.org/officeDocument/2006/relationships/image" Target="../media/image344.png"/><Relationship Id="rId3" Type="http://schemas.openxmlformats.org/officeDocument/2006/relationships/image" Target="../media/image290.png"/><Relationship Id="rId7" Type="http://schemas.openxmlformats.org/officeDocument/2006/relationships/image" Target="../media/image338.png"/><Relationship Id="rId12" Type="http://schemas.openxmlformats.org/officeDocument/2006/relationships/image" Target="../media/image343.sv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Relationship Id="rId14" Type="http://schemas.openxmlformats.org/officeDocument/2006/relationships/image" Target="../media/image3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1.png"/><Relationship Id="rId4" Type="http://schemas.openxmlformats.org/officeDocument/2006/relationships/image" Target="../media/image3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49.png"/><Relationship Id="rId4" Type="http://schemas.openxmlformats.org/officeDocument/2006/relationships/image" Target="../media/image3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escoladedados.org/tutoriais/tidy-data-dados-arrumados-e-5-problemas-comuns/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9.png"/><Relationship Id="rId12" Type="http://schemas.microsoft.com/office/2007/relationships/hdphoto" Target="../media/hdphoto3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3.xml"/><Relationship Id="rId11" Type="http://schemas.microsoft.com/office/2007/relationships/hdphoto" Target="../media/hdphoto1.wdp"/><Relationship Id="rId5" Type="http://schemas.openxmlformats.org/officeDocument/2006/relationships/chart" Target="../charts/chart2.xml"/><Relationship Id="rId10" Type="http://schemas.openxmlformats.org/officeDocument/2006/relationships/image" Target="../media/image3.png"/><Relationship Id="rId4" Type="http://schemas.openxmlformats.org/officeDocument/2006/relationships/image" Target="../media/image5.svg"/><Relationship Id="rId9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1.png"/><Relationship Id="rId7" Type="http://schemas.microsoft.com/office/2007/relationships/hdphoto" Target="../media/hdphoto3.wdp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svg"/><Relationship Id="rId4" Type="http://schemas.microsoft.com/office/2007/relationships/hdphoto" Target="../media/hdphoto5.wdp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rmarkdown.rstudio.com/" TargetMode="Externa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hyperlink" Target="https://r4ds.had.co.nz/explore-intro.html" TargetMode="External"/><Relationship Id="rId4" Type="http://schemas.openxmlformats.org/officeDocument/2006/relationships/hyperlink" Target="https://livro.curso-r.com/7-manipulacao.html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0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read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7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ibm.com/docs/en/spss-modeler/saas?topic=dm-crisp-help-overview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livro.curso-r.com/7-manipulacao.html" TargetMode="External"/><Relationship Id="rId7" Type="http://schemas.microsoft.com/office/2007/relationships/hdphoto" Target="../media/hdphoto3.wd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11" Type="http://schemas.openxmlformats.org/officeDocument/2006/relationships/image" Target="../media/image87.svg"/><Relationship Id="rId5" Type="http://schemas.openxmlformats.org/officeDocument/2006/relationships/image" Target="../media/image17.png"/><Relationship Id="rId10" Type="http://schemas.openxmlformats.org/officeDocument/2006/relationships/image" Target="../media/image86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rchitecture/data-science-process/lifecyc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hyperlink" Target="https://livro.curso-r.com/7-manipulacao.html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hyperlink" Target="https://www.youtube.com/watch?v=achLJ8PRyBw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88.png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s://r4ds.had.co.nz/explore-intro.html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12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1.png"/><Relationship Id="rId11" Type="http://schemas.openxmlformats.org/officeDocument/2006/relationships/image" Target="../media/image12.png"/><Relationship Id="rId5" Type="http://schemas.openxmlformats.org/officeDocument/2006/relationships/image" Target="../media/image110.png"/><Relationship Id="rId10" Type="http://schemas.microsoft.com/office/2007/relationships/hdphoto" Target="../media/hdphoto3.wdp"/><Relationship Id="rId4" Type="http://schemas.openxmlformats.org/officeDocument/2006/relationships/image" Target="../media/image88.png"/><Relationship Id="rId9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dplyr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-rudra.github.io/tidycells/" TargetMode="External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epirhandbook.com/en/pivoting-data.html" TargetMode="External"/><Relationship Id="rId4" Type="http://schemas.openxmlformats.org/officeDocument/2006/relationships/image" Target="../media/image12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tidyr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3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hyperlink" Target="https://r4ds.had.co.nz/explore-intro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5.gi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nyphillips.github.io/Ciencia_de_Dados/Graficos.html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data-to-viz.com/" TargetMode="Externa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2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4.png"/><Relationship Id="rId5" Type="http://schemas.openxmlformats.org/officeDocument/2006/relationships/image" Target="../media/image143.jpeg"/><Relationship Id="rId10" Type="http://schemas.openxmlformats.org/officeDocument/2006/relationships/image" Target="../media/image147.png"/><Relationship Id="rId4" Type="http://schemas.openxmlformats.org/officeDocument/2006/relationships/hyperlink" Target="https://clauswilke.com/dataviz/" TargetMode="External"/><Relationship Id="rId9" Type="http://schemas.openxmlformats.org/officeDocument/2006/relationships/hyperlink" Target="https://www.williamrchase.com/slides/assets/player/KeynoteDHTMLPlayer.html#1" TargetMode="Externa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hyperlink" Target="https://r4ds.had.co.nz/explore-intro.html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dyverse/ggplot2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0.jpe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7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0.jpeg"/><Relationship Id="rId4" Type="http://schemas.openxmlformats.org/officeDocument/2006/relationships/image" Target="../media/image17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4.png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feat.engineering/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.png"/><Relationship Id="rId18" Type="http://schemas.microsoft.com/office/2007/relationships/hdphoto" Target="../media/hdphoto8.wdp"/><Relationship Id="rId3" Type="http://schemas.openxmlformats.org/officeDocument/2006/relationships/hyperlink" Target="https://livro.curso-r.com/7-manipulacao.html" TargetMode="External"/><Relationship Id="rId7" Type="http://schemas.openxmlformats.org/officeDocument/2006/relationships/image" Target="../media/image110.png"/><Relationship Id="rId12" Type="http://schemas.openxmlformats.org/officeDocument/2006/relationships/image" Target="../media/image21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8.pn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hyperlink" Target="https://r4ds.had.co.nz/explore-intro.html" TargetMode="External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sv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6.svg"/><Relationship Id="rId11" Type="http://schemas.openxmlformats.org/officeDocument/2006/relationships/image" Target="../media/image201.sv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svg"/><Relationship Id="rId9" Type="http://schemas.openxmlformats.org/officeDocument/2006/relationships/image" Target="../media/image19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sv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5.svg"/><Relationship Id="rId5" Type="http://schemas.openxmlformats.org/officeDocument/2006/relationships/image" Target="../media/image204.png"/><Relationship Id="rId4" Type="http://schemas.openxmlformats.org/officeDocument/2006/relationships/image" Target="../media/image203.sv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9.jpeg"/><Relationship Id="rId4" Type="http://schemas.openxmlformats.org/officeDocument/2006/relationships/image" Target="../media/image208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svg"/><Relationship Id="rId13" Type="http://schemas.openxmlformats.org/officeDocument/2006/relationships/image" Target="../media/image220.png"/><Relationship Id="rId18" Type="http://schemas.openxmlformats.org/officeDocument/2006/relationships/image" Target="../media/image225.svg"/><Relationship Id="rId3" Type="http://schemas.openxmlformats.org/officeDocument/2006/relationships/image" Target="../media/image210.png"/><Relationship Id="rId7" Type="http://schemas.openxmlformats.org/officeDocument/2006/relationships/image" Target="../media/image214.png"/><Relationship Id="rId12" Type="http://schemas.openxmlformats.org/officeDocument/2006/relationships/image" Target="../media/image219.svg"/><Relationship Id="rId17" Type="http://schemas.openxmlformats.org/officeDocument/2006/relationships/image" Target="../media/image224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3.svg"/><Relationship Id="rId11" Type="http://schemas.openxmlformats.org/officeDocument/2006/relationships/image" Target="../media/image218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10" Type="http://schemas.openxmlformats.org/officeDocument/2006/relationships/image" Target="../media/image217.svg"/><Relationship Id="rId4" Type="http://schemas.openxmlformats.org/officeDocument/2006/relationships/image" Target="../media/image211.png"/><Relationship Id="rId9" Type="http://schemas.openxmlformats.org/officeDocument/2006/relationships/image" Target="../media/image216.png"/><Relationship Id="rId14" Type="http://schemas.openxmlformats.org/officeDocument/2006/relationships/image" Target="../media/image221.sv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7.wdp"/><Relationship Id="rId5" Type="http://schemas.openxmlformats.org/officeDocument/2006/relationships/image" Target="../media/image162.png"/><Relationship Id="rId4" Type="http://schemas.openxmlformats.org/officeDocument/2006/relationships/image" Target="../media/image2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Melhoria contínua com preenchimento sólido">
            <a:extLst>
              <a:ext uri="{FF2B5EF4-FFF2-40B4-BE49-F238E27FC236}">
                <a16:creationId xmlns:a16="http://schemas.microsoft.com/office/drawing/2014/main" id="{F522041F-8DB4-C45D-1549-D8A5F767B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6180" y="2569802"/>
            <a:ext cx="4739640" cy="47396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EDF304E-2609-7882-6BC4-95E5AB06DD4C}"/>
              </a:ext>
            </a:extLst>
          </p:cNvPr>
          <p:cNvSpPr/>
          <p:nvPr/>
        </p:nvSpPr>
        <p:spPr>
          <a:xfrm>
            <a:off x="5254752" y="4026428"/>
            <a:ext cx="1682496" cy="1734291"/>
          </a:xfrm>
          <a:prstGeom prst="ellipse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40131"/>
            <a:ext cx="10515600" cy="1325563"/>
          </a:xfrm>
        </p:spPr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3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77E8E22F-A2DB-625C-C117-40E5286FC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354805" y="3692307"/>
            <a:ext cx="1482390" cy="21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986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é o R?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EAA59356-41E9-1AB5-A380-E3B4BA36B0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8500" y="2398606"/>
            <a:ext cx="10795000" cy="345609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</a:t>
            </a:r>
            <a:r>
              <a:rPr lang="pt-BR" b="1" dirty="0"/>
              <a:t>linguagem de programação </a:t>
            </a:r>
            <a:r>
              <a:rPr lang="pt-BR" dirty="0"/>
              <a:t>cientifica que oferece uma grande coleção de </a:t>
            </a:r>
            <a:r>
              <a:rPr lang="pt-BR" b="1" dirty="0"/>
              <a:t>recursos para todas as etapas de uma análise de dados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pt-BR" b="1" dirty="0"/>
              <a:t>Disponibilizado para o público em 1993</a:t>
            </a:r>
            <a:r>
              <a:rPr lang="pt-BR" dirty="0"/>
              <a:t>, pelo departamento de Estatística da Universidade de Auckland - Nova Zelândia. Atualmente é </a:t>
            </a:r>
            <a:r>
              <a:rPr lang="pt-BR" b="1" dirty="0"/>
              <a:t>mantido pelo R Foundation </a:t>
            </a:r>
            <a:r>
              <a:rPr lang="pt-BR" b="1" dirty="0" err="1"/>
              <a:t>Group</a:t>
            </a:r>
            <a:r>
              <a:rPr lang="pt-BR" dirty="0"/>
              <a:t>, constituído pelos membros do R </a:t>
            </a:r>
            <a:r>
              <a:rPr lang="pt-BR" dirty="0" err="1"/>
              <a:t>Development</a:t>
            </a:r>
            <a:r>
              <a:rPr lang="pt-BR" dirty="0"/>
              <a:t> Core Team.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B5001D4-5606-B29D-2F67-4002D06E02BE}"/>
              </a:ext>
            </a:extLst>
          </p:cNvPr>
          <p:cNvSpPr/>
          <p:nvPr/>
        </p:nvSpPr>
        <p:spPr>
          <a:xfrm>
            <a:off x="307792" y="3595262"/>
            <a:ext cx="972951" cy="874339"/>
          </a:xfrm>
          <a:prstGeom prst="roundRect">
            <a:avLst>
              <a:gd name="adj" fmla="val 8993"/>
            </a:avLst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Experimentação</a:t>
            </a:r>
            <a:r>
              <a:rPr lang="en-US" dirty="0"/>
              <a:t> e </a:t>
            </a:r>
            <a:r>
              <a:rPr lang="en-US" dirty="0" err="1"/>
              <a:t>Inferência</a:t>
            </a:r>
            <a:r>
              <a:rPr lang="en-US" dirty="0"/>
              <a:t> Causal</a:t>
            </a:r>
          </a:p>
        </p:txBody>
      </p:sp>
      <p:pic>
        <p:nvPicPr>
          <p:cNvPr id="4" name="Picture 2" descr="Tidy Statistical Inference • infer">
            <a:extLst>
              <a:ext uri="{FF2B5EF4-FFF2-40B4-BE49-F238E27FC236}">
                <a16:creationId xmlns:a16="http://schemas.microsoft.com/office/drawing/2014/main" id="{9B030CE3-D305-7592-A615-3E1C0D9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8" t="24800" r="14919" b="20001"/>
          <a:stretch/>
        </p:blipFill>
        <p:spPr bwMode="auto">
          <a:xfrm>
            <a:off x="9125821" y="2197344"/>
            <a:ext cx="1316880" cy="139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1EE7EFF-A325-AE8D-677A-2CEFDCD9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390" y="4429125"/>
            <a:ext cx="32385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áfico 14" descr="Banco de dados">
            <a:extLst>
              <a:ext uri="{FF2B5EF4-FFF2-40B4-BE49-F238E27FC236}">
                <a16:creationId xmlns:a16="http://schemas.microsoft.com/office/drawing/2014/main" id="{0B368582-06BD-1618-7DFA-A83BA80A7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949" y="3885125"/>
            <a:ext cx="540635" cy="540635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C970F2E-8B1E-0805-96A4-E7193B6D6D64}"/>
              </a:ext>
            </a:extLst>
          </p:cNvPr>
          <p:cNvSpPr txBox="1"/>
          <p:nvPr/>
        </p:nvSpPr>
        <p:spPr>
          <a:xfrm>
            <a:off x="445137" y="3623661"/>
            <a:ext cx="795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023A797-7AD7-DDAE-3897-F860DDCB5BEA}"/>
              </a:ext>
            </a:extLst>
          </p:cNvPr>
          <p:cNvSpPr/>
          <p:nvPr/>
        </p:nvSpPr>
        <p:spPr>
          <a:xfrm>
            <a:off x="2034614" y="3737001"/>
            <a:ext cx="720539" cy="586213"/>
          </a:xfrm>
          <a:prstGeom prst="roundRect">
            <a:avLst>
              <a:gd name="adj" fmla="val 8993"/>
            </a:avLst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965512E-AC59-5EB1-D399-F774CE5002AB}"/>
              </a:ext>
            </a:extLst>
          </p:cNvPr>
          <p:cNvSpPr txBox="1"/>
          <p:nvPr/>
        </p:nvSpPr>
        <p:spPr>
          <a:xfrm>
            <a:off x="2143769" y="3814665"/>
            <a:ext cx="50223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</a:t>
            </a:r>
            <a:r>
              <a:rPr kumimoji="0" lang="pt-BR" sz="2200" b="1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0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4095ABB6-AFE4-61F7-779A-AA5CDDE5625F}"/>
              </a:ext>
            </a:extLst>
          </p:cNvPr>
          <p:cNvSpPr/>
          <p:nvPr/>
        </p:nvSpPr>
        <p:spPr>
          <a:xfrm>
            <a:off x="4174962" y="2850780"/>
            <a:ext cx="343825" cy="674914"/>
          </a:xfrm>
          <a:prstGeom prst="roundRect">
            <a:avLst>
              <a:gd name="adj" fmla="val 5586"/>
            </a:avLst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69233C5-3D44-EE41-7D22-B338BA3C3B7E}"/>
              </a:ext>
            </a:extLst>
          </p:cNvPr>
          <p:cNvSpPr/>
          <p:nvPr/>
        </p:nvSpPr>
        <p:spPr>
          <a:xfrm>
            <a:off x="4174963" y="3701428"/>
            <a:ext cx="343825" cy="674914"/>
          </a:xfrm>
          <a:prstGeom prst="roundRect">
            <a:avLst>
              <a:gd name="adj" fmla="val 5586"/>
            </a:avLst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2526D68-4151-3E78-F5EE-E4723B8ECA1C}"/>
              </a:ext>
            </a:extLst>
          </p:cNvPr>
          <p:cNvSpPr/>
          <p:nvPr/>
        </p:nvSpPr>
        <p:spPr>
          <a:xfrm>
            <a:off x="4174962" y="4566438"/>
            <a:ext cx="343825" cy="674914"/>
          </a:xfrm>
          <a:prstGeom prst="roundRect">
            <a:avLst>
              <a:gd name="adj" fmla="val 5586"/>
            </a:avLst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9DF8D12-8360-F44A-0926-CE1C3DEAD0DD}"/>
              </a:ext>
            </a:extLst>
          </p:cNvPr>
          <p:cNvSpPr/>
          <p:nvPr/>
        </p:nvSpPr>
        <p:spPr>
          <a:xfrm>
            <a:off x="5149196" y="3004087"/>
            <a:ext cx="343825" cy="368300"/>
          </a:xfrm>
          <a:prstGeom prst="ellipse">
            <a:avLst/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38DE9276-BF3D-B155-CB7D-260FE0FC3B75}"/>
              </a:ext>
            </a:extLst>
          </p:cNvPr>
          <p:cNvSpPr/>
          <p:nvPr/>
        </p:nvSpPr>
        <p:spPr>
          <a:xfrm>
            <a:off x="5149196" y="3865234"/>
            <a:ext cx="343825" cy="368300"/>
          </a:xfrm>
          <a:prstGeom prst="ellipse">
            <a:avLst/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7994FD31-3D9B-907B-4F15-2C4157E41039}"/>
              </a:ext>
            </a:extLst>
          </p:cNvPr>
          <p:cNvSpPr/>
          <p:nvPr/>
        </p:nvSpPr>
        <p:spPr>
          <a:xfrm>
            <a:off x="5149196" y="4719745"/>
            <a:ext cx="343825" cy="368300"/>
          </a:xfrm>
          <a:prstGeom prst="ellipse">
            <a:avLst/>
          </a:prstGeom>
          <a:noFill/>
          <a:ln w="19050"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Bell curve Vectors &amp; Illustrations for Free Download | Freepik">
            <a:extLst>
              <a:ext uri="{FF2B5EF4-FFF2-40B4-BE49-F238E27FC236}">
                <a16:creationId xmlns:a16="http://schemas.microsoft.com/office/drawing/2014/main" id="{EF8622AF-3CCA-6F34-033B-08CCB0E49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884" y="3004087"/>
            <a:ext cx="2537302" cy="192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958E1998-8A24-B47B-7777-01AAA760C47B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1280743" y="4030108"/>
            <a:ext cx="753871" cy="232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7AA1F0BF-2A1A-3880-2CC2-DDD1D4A4200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755153" y="3188237"/>
            <a:ext cx="1419809" cy="841871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B29126C6-AE10-3377-CAFA-36E025F27B36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>
            <a:off x="2755153" y="4030108"/>
            <a:ext cx="1419810" cy="87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1C0C7BB5-486D-BBD8-6DC8-E18216069EA8}"/>
              </a:ext>
            </a:extLst>
          </p:cNvPr>
          <p:cNvCxnSpPr>
            <a:cxnSpLocks/>
            <a:stCxn id="18" idx="3"/>
            <a:endCxn id="22" idx="1"/>
          </p:cNvCxnSpPr>
          <p:nvPr/>
        </p:nvCxnSpPr>
        <p:spPr>
          <a:xfrm>
            <a:off x="2755153" y="4030108"/>
            <a:ext cx="1419809" cy="87378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90FE886D-7B5E-F7EF-5CB6-9EB807EB3D63}"/>
              </a:ext>
            </a:extLst>
          </p:cNvPr>
          <p:cNvCxnSpPr>
            <a:cxnSpLocks/>
            <a:stCxn id="21" idx="3"/>
            <a:endCxn id="24" idx="2"/>
          </p:cNvCxnSpPr>
          <p:nvPr/>
        </p:nvCxnSpPr>
        <p:spPr>
          <a:xfrm>
            <a:off x="4518788" y="4038885"/>
            <a:ext cx="630408" cy="10499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61894743-5C68-51D7-04ED-F0DDF6D1AEDB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>
          <a:xfrm>
            <a:off x="4518787" y="3188237"/>
            <a:ext cx="630409" cy="0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2D05C835-F30E-9342-D721-4F20DE187E7A}"/>
              </a:ext>
            </a:extLst>
          </p:cNvPr>
          <p:cNvCxnSpPr>
            <a:cxnSpLocks/>
            <a:stCxn id="22" idx="3"/>
            <a:endCxn id="25" idx="2"/>
          </p:cNvCxnSpPr>
          <p:nvPr/>
        </p:nvCxnSpPr>
        <p:spPr>
          <a:xfrm>
            <a:off x="4518787" y="4903895"/>
            <a:ext cx="630409" cy="0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67442059-AD20-F9B7-0043-E5D61E626256}"/>
              </a:ext>
            </a:extLst>
          </p:cNvPr>
          <p:cNvCxnSpPr>
            <a:cxnSpLocks/>
          </p:cNvCxnSpPr>
          <p:nvPr/>
        </p:nvCxnSpPr>
        <p:spPr>
          <a:xfrm flipV="1">
            <a:off x="5493021" y="4522891"/>
            <a:ext cx="1283385" cy="381004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896DEF95-D4AF-3F0E-FA66-FF976094A6E0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5493021" y="3623661"/>
            <a:ext cx="1712010" cy="425723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39C4DAA3-ABDE-6C0B-56AE-FB2C3A348D39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5493021" y="3188237"/>
            <a:ext cx="2040622" cy="1134977"/>
          </a:xfrm>
          <a:prstGeom prst="straightConnector1">
            <a:avLst/>
          </a:prstGeom>
          <a:ln w="12700" cap="rnd">
            <a:solidFill>
              <a:srgbClr val="76717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CaixaDeTexto 1023">
            <a:extLst>
              <a:ext uri="{FF2B5EF4-FFF2-40B4-BE49-F238E27FC236}">
                <a16:creationId xmlns:a16="http://schemas.microsoft.com/office/drawing/2014/main" id="{277DB29D-7B59-856D-B843-08DD6D13F4F2}"/>
              </a:ext>
            </a:extLst>
          </p:cNvPr>
          <p:cNvSpPr txBox="1"/>
          <p:nvPr/>
        </p:nvSpPr>
        <p:spPr>
          <a:xfrm>
            <a:off x="226450" y="1546724"/>
            <a:ext cx="373892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Inferência causal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é o processo de medir quantitativamente o efeito causado por algum evento ou fenômeno.  E medir o efeito que um fenômeno causa em outro, de maneira isolada, NÃO É SIMPLES! </a:t>
            </a:r>
          </a:p>
        </p:txBody>
      </p: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998B9FDC-A42A-BC94-A6DA-5F8C73F5E79E}"/>
              </a:ext>
            </a:extLst>
          </p:cNvPr>
          <p:cNvSpPr txBox="1"/>
          <p:nvPr/>
        </p:nvSpPr>
        <p:spPr>
          <a:xfrm>
            <a:off x="5385182" y="2111819"/>
            <a:ext cx="2830513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CALCULAR ESTATÍSTICAS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Testes de hipótese (teste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t,qui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-quadrado, ANOVA, p-valor,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etc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  <p:cxnSp>
        <p:nvCxnSpPr>
          <p:cNvPr id="1028" name="Conector reto 1027">
            <a:extLst>
              <a:ext uri="{FF2B5EF4-FFF2-40B4-BE49-F238E27FC236}">
                <a16:creationId xmlns:a16="http://schemas.microsoft.com/office/drawing/2014/main" id="{E3D7500C-50FB-DCA5-C43A-30EB7BC7FA49}"/>
              </a:ext>
            </a:extLst>
          </p:cNvPr>
          <p:cNvCxnSpPr>
            <a:cxnSpLocks/>
          </p:cNvCxnSpPr>
          <p:nvPr/>
        </p:nvCxnSpPr>
        <p:spPr>
          <a:xfrm>
            <a:off x="5321108" y="2095500"/>
            <a:ext cx="0" cy="873920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2686D748-361A-535D-FCBF-85528B979444}"/>
              </a:ext>
            </a:extLst>
          </p:cNvPr>
          <p:cNvSpPr txBox="1"/>
          <p:nvPr/>
        </p:nvSpPr>
        <p:spPr>
          <a:xfrm>
            <a:off x="482205" y="4737560"/>
            <a:ext cx="34845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ORGANIZAR DADOS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Trabalhamos com hipóteses de forma cientifica, temos: 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independente (ou causa) sendo manipulada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uma variável dependente (ou efeito) sendo medida</a:t>
            </a:r>
          </a:p>
          <a:p>
            <a:pPr marL="285750" marR="0" lvl="0" indent="-28575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demais variáveis devidamente controladas (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ceterisparibus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 </a:t>
            </a:r>
          </a:p>
        </p:txBody>
      </p:sp>
      <p:cxnSp>
        <p:nvCxnSpPr>
          <p:cNvPr id="1040" name="Conector reto 1039">
            <a:extLst>
              <a:ext uri="{FF2B5EF4-FFF2-40B4-BE49-F238E27FC236}">
                <a16:creationId xmlns:a16="http://schemas.microsoft.com/office/drawing/2014/main" id="{E5C9FA1A-0A06-68D0-0BF7-5CEB51BB5E56}"/>
              </a:ext>
            </a:extLst>
          </p:cNvPr>
          <p:cNvCxnSpPr>
            <a:cxnSpLocks/>
          </p:cNvCxnSpPr>
          <p:nvPr/>
        </p:nvCxnSpPr>
        <p:spPr>
          <a:xfrm flipH="1">
            <a:off x="4279793" y="5300663"/>
            <a:ext cx="2690" cy="1340811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C0EF846A-55A3-294E-EE18-8852BB242087}"/>
              </a:ext>
            </a:extLst>
          </p:cNvPr>
          <p:cNvSpPr txBox="1"/>
          <p:nvPr/>
        </p:nvSpPr>
        <p:spPr>
          <a:xfrm>
            <a:off x="4346874" y="5384695"/>
            <a:ext cx="38978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EXPERIMENTOS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Definir métricas de acompanhamento e parâmetros estatísticos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Garantir integridade do experimento (viés de seleção, sazonalidade, 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A/B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interaction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6D6566F8-30A0-6963-DF37-6CF7103428B7}"/>
              </a:ext>
            </a:extLst>
          </p:cNvPr>
          <p:cNvCxnSpPr>
            <a:cxnSpLocks/>
          </p:cNvCxnSpPr>
          <p:nvPr/>
        </p:nvCxnSpPr>
        <p:spPr>
          <a:xfrm>
            <a:off x="378790" y="4522891"/>
            <a:ext cx="0" cy="2118583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B22674B-026D-1325-F07A-EA986365F84F}"/>
              </a:ext>
            </a:extLst>
          </p:cNvPr>
          <p:cNvSpPr txBox="1"/>
          <p:nvPr/>
        </p:nvSpPr>
        <p:spPr>
          <a:xfrm>
            <a:off x="1841991" y="4339322"/>
            <a:ext cx="1320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HIPÓTESES</a:t>
            </a:r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F8DF89EE-5E79-6F54-4ACA-C3B96F5A0010}"/>
              </a:ext>
            </a:extLst>
          </p:cNvPr>
          <p:cNvCxnSpPr>
            <a:cxnSpLocks/>
          </p:cNvCxnSpPr>
          <p:nvPr/>
        </p:nvCxnSpPr>
        <p:spPr>
          <a:xfrm>
            <a:off x="6949883" y="4623469"/>
            <a:ext cx="0" cy="337457"/>
          </a:xfrm>
          <a:prstGeom prst="line">
            <a:avLst/>
          </a:prstGeom>
          <a:ln w="19050" cap="rnd"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48705DA-D745-67EB-EC08-E4C3742F4DF8}"/>
              </a:ext>
            </a:extLst>
          </p:cNvPr>
          <p:cNvSpPr txBox="1"/>
          <p:nvPr/>
        </p:nvSpPr>
        <p:spPr>
          <a:xfrm>
            <a:off x="6977531" y="4639437"/>
            <a:ext cx="213239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Avaliação dos Resultados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srgbClr val="404145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Experimento conclusivo?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0414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7CFE0D72-13F3-E3D2-1310-9A04F5F3A0F6}"/>
              </a:ext>
            </a:extLst>
          </p:cNvPr>
          <p:cNvSpPr/>
          <p:nvPr/>
        </p:nvSpPr>
        <p:spPr>
          <a:xfrm>
            <a:off x="8867774" y="3781000"/>
            <a:ext cx="3552826" cy="565672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34859AD0-D509-513C-DE61-C7F675C221B7}"/>
              </a:ext>
            </a:extLst>
          </p:cNvPr>
          <p:cNvSpPr/>
          <p:nvPr/>
        </p:nvSpPr>
        <p:spPr>
          <a:xfrm>
            <a:off x="8867774" y="1529827"/>
            <a:ext cx="3552826" cy="565673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CA16F6E7-327A-7CF4-7A18-717ACA625CEA}"/>
              </a:ext>
            </a:extLst>
          </p:cNvPr>
          <p:cNvSpPr/>
          <p:nvPr/>
        </p:nvSpPr>
        <p:spPr>
          <a:xfrm>
            <a:off x="8991600" y="1554901"/>
            <a:ext cx="3200400" cy="46389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legal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DAA18935-109D-F82B-631D-A4D1826F1CF1}"/>
              </a:ext>
            </a:extLst>
          </p:cNvPr>
          <p:cNvSpPr/>
          <p:nvPr/>
        </p:nvSpPr>
        <p:spPr>
          <a:xfrm>
            <a:off x="8983647" y="3813484"/>
            <a:ext cx="3183243" cy="44305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 de output</a:t>
            </a:r>
          </a:p>
        </p:txBody>
      </p: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6459233A-CAFF-81D2-BEE9-E775CA5F3FF2}"/>
              </a:ext>
            </a:extLst>
          </p:cNvPr>
          <p:cNvSpPr txBox="1"/>
          <p:nvPr/>
        </p:nvSpPr>
        <p:spPr>
          <a:xfrm>
            <a:off x="10591800" y="2393109"/>
            <a:ext cx="1453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MÉTODOS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: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specify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hypothesize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generate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calculate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Source Sans Pro" panose="020B0503030403020204" pitchFamily="34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6601180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Comunicação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5122" name="Picture 2" descr="An Introduction to R Markdown">
            <a:extLst>
              <a:ext uri="{FF2B5EF4-FFF2-40B4-BE49-F238E27FC236}">
                <a16:creationId xmlns:a16="http://schemas.microsoft.com/office/drawing/2014/main" id="{9C7A553C-4512-2F3F-4560-D96121282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875" y="2659595"/>
            <a:ext cx="280575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7286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F181723A-E488-4362-9374-54C74F03767A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5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6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50A06D85-8A91-4CD3-95F5-B97202D86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073" y="2316356"/>
            <a:ext cx="936000" cy="108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RStudio swag">
            <a:extLst>
              <a:ext uri="{FF2B5EF4-FFF2-40B4-BE49-F238E27FC236}">
                <a16:creationId xmlns:a16="http://schemas.microsoft.com/office/drawing/2014/main" id="{6E33C8EF-120A-47E7-A109-6B0F7897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620" y="392423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FB649209-7B4E-441A-909E-5587C9CEB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190" y="151214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ex sticker · Issue #52 · rstudio/pagedown · GitHub">
            <a:extLst>
              <a:ext uri="{FF2B5EF4-FFF2-40B4-BE49-F238E27FC236}">
                <a16:creationId xmlns:a16="http://schemas.microsoft.com/office/drawing/2014/main" id="{D2BD46AF-3702-430C-9127-207A0D400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750" y="5535506"/>
            <a:ext cx="936000" cy="108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Article Formats for R Markdown • rticles">
            <a:extLst>
              <a:ext uri="{FF2B5EF4-FFF2-40B4-BE49-F238E27FC236}">
                <a16:creationId xmlns:a16="http://schemas.microsoft.com/office/drawing/2014/main" id="{202AB976-2BCD-49E1-8E3E-5FF603122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0299" y="5521555"/>
            <a:ext cx="936000" cy="10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A3E86730-9BFF-4E4E-BB4F-3133D717E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36" y="4724032"/>
            <a:ext cx="936000" cy="10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1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</a:t>
            </a:r>
            <a:r>
              <a:rPr lang="en-US" dirty="0" err="1"/>
              <a:t>Flexdashboard</a:t>
            </a:r>
            <a:endParaRPr lang="en-US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3711889" y="6437447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 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https://pkgs.rstudio.com/flexdashboard/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6AEC5A55-E7DA-92B3-E523-CDE4F5547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2" y="2614308"/>
            <a:ext cx="1269888" cy="353259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5CA0836-C1CC-F72D-EDE0-6E921CD78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943" y="1684019"/>
            <a:ext cx="1800000" cy="1860577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F9E1A9-8E6C-1031-3582-962A380BC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560" y="4027416"/>
            <a:ext cx="1800000" cy="186057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1E62D10B-CA2A-4B07-3B25-B4B8A784B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0041" y="4027416"/>
            <a:ext cx="1800000" cy="2025000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A5C1D97B-173F-A8FA-A10A-D6042292B2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6523" y="3960233"/>
            <a:ext cx="1800000" cy="2025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6398B0F9-A5DC-666A-FE59-A8C44EBFDB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9640" y="1601807"/>
            <a:ext cx="1800000" cy="2025000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B30F245-1735-ED17-E72B-B99DE21466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360" y="1731383"/>
            <a:ext cx="1981200" cy="2228850"/>
          </a:xfrm>
          <a:prstGeom prst="rect">
            <a:avLst/>
          </a:prstGeom>
        </p:spPr>
      </p:pic>
      <p:pic>
        <p:nvPicPr>
          <p:cNvPr id="41" name="Picture 6" descr="Description, Programming Languages, Similar Projects of Hex Stickers -  GitPlanet">
            <a:extLst>
              <a:ext uri="{FF2B5EF4-FFF2-40B4-BE49-F238E27FC236}">
                <a16:creationId xmlns:a16="http://schemas.microsoft.com/office/drawing/2014/main" id="{A01D4F72-BECE-DF9D-96A1-B07157D84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36" y="89115"/>
            <a:ext cx="969571" cy="112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977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796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      Shiny : </a:t>
            </a:r>
            <a:r>
              <a:rPr lang="en-US" dirty="0" err="1"/>
              <a:t>criando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web com o R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76C85CE0-D300-A1A6-F8AC-D41EA78BBEC7}"/>
              </a:ext>
            </a:extLst>
          </p:cNvPr>
          <p:cNvSpPr/>
          <p:nvPr/>
        </p:nvSpPr>
        <p:spPr>
          <a:xfrm>
            <a:off x="674497" y="6506655"/>
            <a:ext cx="4328116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Ref.: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  <a:hlinkClick r:id="rId3"/>
              </a:rPr>
              <a:t>https://shiny.rstudio.com/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Helvetica Neue"/>
              </a:rPr>
              <a:t> </a:t>
            </a:r>
          </a:p>
        </p:txBody>
      </p:sp>
      <p:pic>
        <p:nvPicPr>
          <p:cNvPr id="3" name="Picture 4" descr="RStudio swag">
            <a:extLst>
              <a:ext uri="{FF2B5EF4-FFF2-40B4-BE49-F238E27FC236}">
                <a16:creationId xmlns:a16="http://schemas.microsoft.com/office/drawing/2014/main" id="{5B9CC913-6262-564E-F656-CE0447BBD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3" y="133789"/>
            <a:ext cx="1415560" cy="141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 Shiny">
            <a:extLst>
              <a:ext uri="{FF2B5EF4-FFF2-40B4-BE49-F238E27FC236}">
                <a16:creationId xmlns:a16="http://schemas.microsoft.com/office/drawing/2014/main" id="{E204FB65-DF4E-DBEA-DAB5-431FA53C3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507" y="1414678"/>
            <a:ext cx="2760734" cy="16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6336A11-A285-6E77-8EC4-2B888E748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0134" y="3983748"/>
            <a:ext cx="1895366" cy="24528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9513D9A-A8AF-A33A-751C-65BE41D60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919" y="1460848"/>
            <a:ext cx="2638793" cy="61921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6F7761B-7F11-5F31-C550-C4067EC6D3B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8834" y="2124358"/>
            <a:ext cx="2527528" cy="19751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E4B0C04-586A-198F-9CF5-26227C9C3E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9391" y="3618855"/>
            <a:ext cx="2662609" cy="21148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2B260B1-7244-9CA1-1A0D-B3FC1F369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393" y="3239145"/>
            <a:ext cx="3694046" cy="151648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6871C62-4772-33AF-D8C6-6E595ED0B7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393" y="4650359"/>
            <a:ext cx="5227093" cy="168459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33C834B-DACB-1207-D224-356E29D45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8555" y="3618855"/>
            <a:ext cx="3954804" cy="163732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A1838E4-E8B0-3CB6-B102-43718354D0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57694" y="4231432"/>
            <a:ext cx="2958510" cy="2001019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F9E9AB8-1FEE-4CCB-9CCA-76901E182018}"/>
              </a:ext>
            </a:extLst>
          </p:cNvPr>
          <p:cNvCxnSpPr/>
          <p:nvPr/>
        </p:nvCxnSpPr>
        <p:spPr>
          <a:xfrm>
            <a:off x="7238919" y="195672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34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152400" y="89115"/>
            <a:ext cx="116459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Bibliotecas</a:t>
            </a:r>
            <a:r>
              <a:rPr lang="en-US" dirty="0"/>
              <a:t> para </a:t>
            </a:r>
            <a:r>
              <a:rPr lang="en-US" dirty="0" err="1"/>
              <a:t>comunicação</a:t>
            </a:r>
            <a:r>
              <a:rPr lang="en-US" dirty="0"/>
              <a:t>? Yes, we have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FCC44FF-1D0F-429C-BF33-A8D0DEB7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00" y="1941533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blogdown Logo - The Sticker-driven Development Model ...">
            <a:extLst>
              <a:ext uri="{FF2B5EF4-FFF2-40B4-BE49-F238E27FC236}">
                <a16:creationId xmlns:a16="http://schemas.microsoft.com/office/drawing/2014/main" id="{9B5023C4-34C6-4497-8EFA-6E182D360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50" y="1942433"/>
            <a:ext cx="2160000" cy="24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ex sticker · Issue #52 · rstudio/pagedown · GitHub">
            <a:extLst>
              <a:ext uri="{FF2B5EF4-FFF2-40B4-BE49-F238E27FC236}">
                <a16:creationId xmlns:a16="http://schemas.microsoft.com/office/drawing/2014/main" id="{897BADFB-C3CA-4CBF-A30D-8D42A830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24" b="96938" l="816" r="98912">
                        <a14:foregroundMark x1="11565" y1="23675" x2="5170" y2="51708"/>
                        <a14:foregroundMark x1="48844" y1="7067" x2="61905" y2="11190"/>
                        <a14:foregroundMark x1="61905" y1="11190" x2="64490" y2="13781"/>
                        <a14:foregroundMark x1="92381" y1="30389" x2="96327" y2="58422"/>
                        <a14:foregroundMark x1="96327" y1="58422" x2="95646" y2="68316"/>
                        <a14:foregroundMark x1="72517" y1="87633" x2="56871" y2="91637"/>
                        <a14:foregroundMark x1="56871" y1="91637" x2="43537" y2="91873"/>
                        <a14:foregroundMark x1="43537" y1="91873" x2="41088" y2="89282"/>
                        <a14:foregroundMark x1="53061" y1="96584" x2="40544" y2="90813"/>
                        <a14:foregroundMark x1="40544" y1="90813" x2="39864" y2="89635"/>
                        <a14:foregroundMark x1="42041" y1="40754" x2="53469" y2="71025"/>
                        <a14:foregroundMark x1="53469" y1="71025" x2="53469" y2="71025"/>
                        <a14:foregroundMark x1="57279" y1="37102" x2="63810" y2="75618"/>
                        <a14:foregroundMark x1="69252" y1="51119" x2="52517" y2="50883"/>
                        <a14:foregroundMark x1="52517" y1="50883" x2="36054" y2="55124"/>
                        <a14:foregroundMark x1="36054" y1="55124" x2="53878" y2="49588"/>
                        <a14:foregroundMark x1="53878" y1="49588" x2="54422" y2="48292"/>
                        <a14:foregroundMark x1="54694" y1="42756" x2="30068" y2="51943"/>
                        <a14:foregroundMark x1="33333" y1="52886" x2="30748" y2="49470"/>
                        <a14:foregroundMark x1="37279" y1="38751" x2="27891" y2="50412"/>
                        <a14:foregroundMark x1="27891" y1="50412" x2="28844" y2="43816"/>
                        <a14:foregroundMark x1="36190" y1="48292" x2="31293" y2="60071"/>
                        <a14:foregroundMark x1="31293" y1="60071" x2="25170" y2="49706"/>
                        <a14:foregroundMark x1="25170" y1="49706" x2="25850" y2="46879"/>
                        <a14:foregroundMark x1="36871" y1="55948" x2="33333" y2="61837"/>
                        <a14:foregroundMark x1="33333" y1="56773" x2="31701" y2="57833"/>
                        <a14:foregroundMark x1="31429" y1="58186" x2="29116" y2="69494"/>
                        <a14:foregroundMark x1="29116" y1="69494" x2="28844" y2="66902"/>
                        <a14:foregroundMark x1="23537" y1="55948" x2="28435" y2="65489"/>
                        <a14:foregroundMark x1="59320" y1="62662" x2="55510" y2="74087"/>
                        <a14:foregroundMark x1="55510" y1="74087" x2="56327" y2="73616"/>
                        <a14:foregroundMark x1="56735" y1="63251" x2="53741" y2="70200"/>
                        <a14:foregroundMark x1="45578" y1="63486" x2="44354" y2="68551"/>
                        <a14:foregroundMark x1="44354" y1="61249" x2="42041" y2="71378"/>
                        <a14:foregroundMark x1="42041" y1="58775" x2="42449" y2="65724"/>
                        <a14:foregroundMark x1="39456" y1="64075" x2="38503" y2="71025"/>
                        <a14:foregroundMark x1="39456" y1="69965" x2="49524" y2="77267"/>
                        <a14:foregroundMark x1="48571" y1="72203" x2="59864" y2="75029"/>
                        <a14:foregroundMark x1="59592" y1="45819" x2="64490" y2="57597"/>
                        <a14:foregroundMark x1="63810" y1="43816" x2="70884" y2="60660"/>
                        <a14:foregroundMark x1="72925" y1="46054" x2="73469" y2="61837"/>
                        <a14:foregroundMark x1="72517" y1="43581" x2="72517" y2="67727"/>
                        <a14:foregroundMark x1="67075" y1="59011" x2="67755" y2="69376"/>
                        <a14:foregroundMark x1="58639" y1="57008" x2="59320" y2="67727"/>
                        <a14:foregroundMark x1="57687" y1="15783" x2="47891" y2="28386"/>
                        <a14:foregroundMark x1="47891" y1="28386" x2="43401" y2="42403"/>
                        <a14:foregroundMark x1="46667" y1="4829" x2="20000" y2="18257"/>
                        <a14:foregroundMark x1="17823" y1="16843" x2="4082" y2="25913"/>
                        <a14:foregroundMark x1="4082" y1="25913" x2="1497" y2="42756"/>
                        <a14:foregroundMark x1="1224" y1="43816" x2="2177" y2="72438"/>
                        <a14:foregroundMark x1="2177" y1="73380" x2="31701" y2="89870"/>
                        <a14:foregroundMark x1="34966" y1="89870" x2="48435" y2="96820"/>
                        <a14:foregroundMark x1="48435" y1="96820" x2="52517" y2="96938"/>
                        <a14:foregroundMark x1="49524" y1="942" x2="51429" y2="8481"/>
                        <a14:foregroundMark x1="51429" y1="3180" x2="78231" y2="16843"/>
                        <a14:foregroundMark x1="78231" y1="16843" x2="79048" y2="17786"/>
                        <a14:foregroundMark x1="82585" y1="20024" x2="95102" y2="25206"/>
                        <a14:foregroundMark x1="95102" y1="25206" x2="98912" y2="38751"/>
                        <a14:foregroundMark x1="98912" y1="38751" x2="97823" y2="40518"/>
                        <a14:foregroundMark x1="97143" y1="43581" x2="98503" y2="69729"/>
                        <a14:foregroundMark x1="97823" y1="71614" x2="78776" y2="83981"/>
                        <a14:foregroundMark x1="37279" y1="74441" x2="45306" y2="76443"/>
                        <a14:foregroundMark x1="55374" y1="35100" x2="54014" y2="42756"/>
                        <a14:foregroundMark x1="59320" y1="35689" x2="60952" y2="46054"/>
                        <a14:foregroundMark x1="59592" y1="14959" x2="57959" y2="25913"/>
                        <a14:foregroundMark x1="57007" y1="14605" x2="52517" y2="29211"/>
                        <a14:foregroundMark x1="52517" y1="29211" x2="53061" y2="326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900" y="3993926"/>
            <a:ext cx="2160000" cy="249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icle Formats for R Markdown • rticles">
            <a:extLst>
              <a:ext uri="{FF2B5EF4-FFF2-40B4-BE49-F238E27FC236}">
                <a16:creationId xmlns:a16="http://schemas.microsoft.com/office/drawing/2014/main" id="{3AA10F44-67C0-47C8-8B51-F1AAF4B25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00" y="3991962"/>
            <a:ext cx="2160000" cy="24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utorial document format — tutorial • learnr">
            <a:extLst>
              <a:ext uri="{FF2B5EF4-FFF2-40B4-BE49-F238E27FC236}">
                <a16:creationId xmlns:a16="http://schemas.microsoft.com/office/drawing/2014/main" id="{2F10E795-747E-4B12-8F13-CCB29C77D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0" y="1941533"/>
            <a:ext cx="2160000" cy="24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ustom xaringan CSS Themes • xaringanthemer">
            <a:extLst>
              <a:ext uri="{FF2B5EF4-FFF2-40B4-BE49-F238E27FC236}">
                <a16:creationId xmlns:a16="http://schemas.microsoft.com/office/drawing/2014/main" id="{77A7F21E-126A-4F2A-AFC2-BB683649C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600" y="1896533"/>
            <a:ext cx="252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riando apresentações com o {xaringan} - Análise Macro">
            <a:extLst>
              <a:ext uri="{FF2B5EF4-FFF2-40B4-BE49-F238E27FC236}">
                <a16:creationId xmlns:a16="http://schemas.microsoft.com/office/drawing/2014/main" id="{32EF5937-3CBC-4905-B86C-65EE16D23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0" y="3991962"/>
            <a:ext cx="2160000" cy="24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6572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000" b="1" dirty="0" err="1"/>
              <a:t>Obrigada</a:t>
            </a:r>
            <a:r>
              <a:rPr lang="en-US" sz="4000" b="1" dirty="0"/>
              <a:t>! E </a:t>
            </a:r>
            <a:r>
              <a:rPr lang="en-US" sz="4000" b="1" dirty="0" err="1"/>
              <a:t>até</a:t>
            </a:r>
            <a:r>
              <a:rPr lang="en-US" sz="4000" b="1" dirty="0"/>
              <a:t> as </a:t>
            </a:r>
            <a:r>
              <a:rPr lang="en-US" sz="4000" b="1" dirty="0" err="1"/>
              <a:t>próximas</a:t>
            </a:r>
            <a:r>
              <a:rPr lang="en-US" sz="4000" b="1" dirty="0"/>
              <a:t> </a:t>
            </a:r>
            <a:r>
              <a:rPr lang="en-US" sz="4000" b="1" dirty="0">
                <a:sym typeface="Wingdings" panose="05000000000000000000" pitchFamily="2" charset="2"/>
              </a:rPr>
              <a:t>;)</a:t>
            </a:r>
            <a:endParaRPr lang="en-US" sz="4000" b="1" dirty="0"/>
          </a:p>
        </p:txBody>
      </p:sp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93509C-8C4D-CDF3-2A78-A3FAE171C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59" y="191068"/>
            <a:ext cx="836411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80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8935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Quamquam</a:t>
            </a:r>
            <a:r>
              <a:rPr lang="en-US" dirty="0"/>
              <a:t> id </a:t>
            </a:r>
            <a:r>
              <a:rPr lang="en-US" dirty="0" err="1"/>
              <a:t>quidem</a:t>
            </a:r>
            <a:r>
              <a:rPr lang="en-US" dirty="0"/>
              <a:t> </a:t>
            </a:r>
            <a:r>
              <a:rPr lang="en-US" dirty="0" err="1"/>
              <a:t>licebit</a:t>
            </a:r>
            <a:r>
              <a:rPr lang="en-US" dirty="0"/>
              <a:t> </a:t>
            </a:r>
            <a:r>
              <a:rPr lang="en-US" dirty="0" err="1"/>
              <a:t>iis</a:t>
            </a:r>
            <a:r>
              <a:rPr lang="en-US" dirty="0"/>
              <a:t> </a:t>
            </a:r>
            <a:r>
              <a:rPr lang="en-US" dirty="0" err="1"/>
              <a:t>existimare</a:t>
            </a:r>
            <a:r>
              <a:rPr lang="en-US" dirty="0"/>
              <a:t>, qui </a:t>
            </a:r>
            <a:r>
              <a:rPr lang="en-US" dirty="0" err="1"/>
              <a:t>legerint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– John Doe</a:t>
            </a:r>
          </a:p>
        </p:txBody>
      </p:sp>
    </p:spTree>
    <p:extLst>
      <p:ext uri="{BB962C8B-B14F-4D97-AF65-F5344CB8AC3E}">
        <p14:creationId xmlns:p14="http://schemas.microsoft.com/office/powerpoint/2010/main" val="4182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Short and clear bullets placed here</a:t>
            </a:r>
          </a:p>
          <a:p>
            <a:r>
              <a:rPr lang="en-US" dirty="0"/>
              <a:t>If you have longer statements</a:t>
            </a:r>
          </a:p>
          <a:p>
            <a:r>
              <a:rPr lang="en-US" dirty="0"/>
              <a:t>Please use the master slide created for that</a:t>
            </a:r>
          </a:p>
          <a:p>
            <a:r>
              <a:rPr lang="en-US" dirty="0"/>
              <a:t>4th statement here</a:t>
            </a:r>
          </a:p>
          <a:p>
            <a:r>
              <a:rPr lang="en-US" dirty="0"/>
              <a:t>If need more than 5 bullets, please create another slide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04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o R?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8300" y="1816137"/>
            <a:ext cx="11645900" cy="4292600"/>
          </a:xfrm>
        </p:spPr>
        <p:txBody>
          <a:bodyPr/>
          <a:lstStyle/>
          <a:p>
            <a:pPr fontAlgn="base"/>
            <a:r>
              <a:rPr lang="pt-BR" dirty="0"/>
              <a:t>É um ambiente gratuito, open-</a:t>
            </a:r>
            <a:r>
              <a:rPr lang="pt-BR" dirty="0" err="1"/>
              <a:t>source</a:t>
            </a:r>
            <a:r>
              <a:rPr lang="pt-BR" dirty="0"/>
              <a:t> e </a:t>
            </a:r>
            <a:r>
              <a:rPr lang="pt-BR" dirty="0" err="1"/>
              <a:t>cross-platform</a:t>
            </a:r>
            <a:endParaRPr lang="pt-BR" dirty="0"/>
          </a:p>
          <a:p>
            <a:pPr fontAlgn="base"/>
            <a:r>
              <a:rPr lang="pt-BR" dirty="0"/>
              <a:t>Oferece integração com outras linguagens e ferramentas</a:t>
            </a:r>
          </a:p>
          <a:p>
            <a:pPr fontAlgn="base"/>
            <a:r>
              <a:rPr lang="pt-BR" dirty="0"/>
              <a:t>Linguagem de programação cientifica focada em dados, garante recursos desde manipulação e visualização de dados , desenvolvimento de modelos estatísticos e de </a:t>
            </a:r>
            <a:r>
              <a:rPr lang="pt-BR" dirty="0" err="1"/>
              <a:t>machine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 até o </a:t>
            </a:r>
            <a:r>
              <a:rPr lang="pt-BR" dirty="0" err="1"/>
              <a:t>deploy</a:t>
            </a:r>
            <a:r>
              <a:rPr lang="pt-BR" dirty="0"/>
              <a:t> de dashboards analíticos</a:t>
            </a:r>
            <a:r>
              <a:rPr lang="en-US" dirty="0"/>
              <a:t>.</a:t>
            </a:r>
            <a:endParaRPr lang="pt-BR" dirty="0"/>
          </a:p>
          <a:p>
            <a:pPr fontAlgn="base"/>
            <a:r>
              <a:rPr lang="pt-BR" dirty="0"/>
              <a:t>Comunidade de usuários ativa e engajada na criação, suporte e aperfeiçoamento de recursos para a ferramenta.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10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Numbered Bullets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Make sure these items need numerical ordering</a:t>
            </a:r>
          </a:p>
          <a:p>
            <a:r>
              <a:rPr lang="en-US" dirty="0"/>
              <a:t>If not, please use the bullet points template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r>
              <a:rPr lang="en-US" dirty="0"/>
              <a:t>Lorem ipsum dolor</a:t>
            </a:r>
          </a:p>
          <a:p>
            <a:endParaRPr lang="en-US" dirty="0"/>
          </a:p>
        </p:txBody>
      </p:sp>
      <p:sp>
        <p:nvSpPr>
          <p:cNvPr id="4" name="Folded Corner 3"/>
          <p:cNvSpPr/>
          <p:nvPr/>
        </p:nvSpPr>
        <p:spPr>
          <a:xfrm>
            <a:off x="1865966" y="8256842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of 5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bullet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points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</a:p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more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add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and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start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next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number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in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list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4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  <a:p>
            <a:r>
              <a:rPr lang="en-US" dirty="0"/>
              <a:t>&lt;p&gt;This is how we declare a </a:t>
            </a:r>
            <a:r>
              <a:rPr lang="en-US" dirty="0" err="1"/>
              <a:t>Javascript</a:t>
            </a:r>
            <a:r>
              <a:rPr lang="en-US" dirty="0"/>
              <a:t> variable:&lt;</a:t>
            </a:r>
            <a:r>
              <a:rPr lang="en-US" dirty="0" err="1"/>
              <a:t>br</a:t>
            </a:r>
            <a:r>
              <a:rPr lang="en-US" dirty="0"/>
              <a:t>\&gt;</a:t>
            </a:r>
          </a:p>
          <a:p>
            <a:r>
              <a:rPr lang="en-US" dirty="0"/>
              <a:t>&lt;code&gt;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0;&lt;/code&gt;</a:t>
            </a:r>
          </a:p>
          <a:p>
            <a:r>
              <a:rPr lang="en-US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190659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6763"/>
              </p:ext>
            </p:extLst>
          </p:nvPr>
        </p:nvGraphicFramePr>
        <p:xfrm>
          <a:off x="1620216" y="1793089"/>
          <a:ext cx="8951568" cy="4276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5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5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69102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Header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7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91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Word, number</a:t>
                      </a:r>
                      <a:b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</a:b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or short</a:t>
                      </a:r>
                      <a:r>
                        <a:rPr lang="en-US" sz="2400" b="0" i="0" baseline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sentence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olded Corner 3"/>
          <p:cNvSpPr/>
          <p:nvPr/>
        </p:nvSpPr>
        <p:spPr>
          <a:xfrm>
            <a:off x="1962219" y="8401221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By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default,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table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appears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s-ES" sz="2400" dirty="0" err="1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all</a:t>
            </a:r>
            <a:r>
              <a:rPr lang="es-E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 at once. </a:t>
            </a:r>
            <a:endParaRPr lang="is-IS" sz="240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Diagrams or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74" y="1856198"/>
            <a:ext cx="6414052" cy="444431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44696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Short description of above image, diagram or graphic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094" y="499408"/>
            <a:ext cx="5127812" cy="3553078"/>
          </a:xfrm>
          <a:prstGeom prst="rect">
            <a:avLst/>
          </a:prstGeom>
        </p:spPr>
      </p:pic>
      <p:sp>
        <p:nvSpPr>
          <p:cNvPr id="5" name="Folded Corner 4"/>
          <p:cNvSpPr/>
          <p:nvPr/>
        </p:nvSpPr>
        <p:spPr>
          <a:xfrm>
            <a:off x="2178787" y="8353095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r>
              <a:rPr lang="en-U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r>
              <a:rPr lang="is-IS" sz="2400" dirty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</p:spTree>
    <p:extLst>
      <p:ext uri="{BB962C8B-B14F-4D97-AF65-F5344CB8AC3E}">
        <p14:creationId xmlns:p14="http://schemas.microsoft.com/office/powerpoint/2010/main" val="129604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if you have a question you want to ask?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</p:txBody>
      </p:sp>
    </p:spTree>
    <p:extLst>
      <p:ext uri="{BB962C8B-B14F-4D97-AF65-F5344CB8AC3E}">
        <p14:creationId xmlns:p14="http://schemas.microsoft.com/office/powerpoint/2010/main" val="139633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Short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3447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  <p:bldP spid="5" grpId="0" build="p"/>
      <p:bldP spid="6" grpId="0"/>
      <p:bldP spid="7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63CF378-D639-9F50-2384-4AEDDF95DAF9}"/>
              </a:ext>
            </a:extLst>
          </p:cNvPr>
          <p:cNvGrpSpPr/>
          <p:nvPr/>
        </p:nvGrpSpPr>
        <p:grpSpPr>
          <a:xfrm>
            <a:off x="4191876" y="2659595"/>
            <a:ext cx="3240000" cy="3240000"/>
            <a:chOff x="4477626" y="2710747"/>
            <a:chExt cx="3240000" cy="3240000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2857FAA-4F17-B4A3-E653-8B90E0A94F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900" y="2830109"/>
              <a:ext cx="2592000" cy="299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2D4D5CE6-9115-732B-209E-E35BE4164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7626" y="2710747"/>
              <a:ext cx="3240000" cy="32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com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mais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uma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variável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123286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9A9AC000-F706-46F7-C0C1-0E1617DC8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1" y="723885"/>
            <a:ext cx="7162730" cy="315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8540EC5-D1F4-2D5F-2A3B-2CC2B9A2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13" y="2791785"/>
            <a:ext cx="5168722" cy="386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ED01EF-54EF-9FFB-E103-F10D2FEF3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7806" y="613156"/>
            <a:ext cx="9144000" cy="68580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15422FC-56AE-8341-E3DE-D311C47DA1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483582" y="476139"/>
            <a:ext cx="3855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9723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Picture 2" descr="Machine Learning for Everyone In simple words. With real-world examples.  Yes, again – @noeliagorod">
            <a:extLst>
              <a:ext uri="{FF2B5EF4-FFF2-40B4-BE49-F238E27FC236}">
                <a16:creationId xmlns:a16="http://schemas.microsoft.com/office/drawing/2014/main" id="{207B5DEC-C880-404F-81EA-6487D1FE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162" y="342526"/>
            <a:ext cx="5236520" cy="597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 32">
            <a:extLst>
              <a:ext uri="{FF2B5EF4-FFF2-40B4-BE49-F238E27FC236}">
                <a16:creationId xmlns:a16="http://schemas.microsoft.com/office/drawing/2014/main" id="{512E9290-713F-47FF-A869-426718E41E7B}"/>
              </a:ext>
            </a:extLst>
          </p:cNvPr>
          <p:cNvSpPr/>
          <p:nvPr/>
        </p:nvSpPr>
        <p:spPr>
          <a:xfrm>
            <a:off x="2892914" y="6373865"/>
            <a:ext cx="5770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  <a:hlinkClick r:id="rId4"/>
              </a:rPr>
              <a:t>https://vas3k.com/blog/machine_learning/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áfico 33" descr="Seta: curva no sentido horário com preenchimento sólido">
            <a:extLst>
              <a:ext uri="{FF2B5EF4-FFF2-40B4-BE49-F238E27FC236}">
                <a16:creationId xmlns:a16="http://schemas.microsoft.com/office/drawing/2014/main" id="{433189BD-B53C-44DD-A68C-11CFC9D8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9159242">
            <a:off x="6946642" y="1915515"/>
            <a:ext cx="697879" cy="700627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6B5C99C2-15C2-4E48-A560-4A029E7A3A97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Ferramental</a:t>
            </a:r>
          </a:p>
        </p:txBody>
      </p:sp>
    </p:spTree>
    <p:extLst>
      <p:ext uri="{BB962C8B-B14F-4D97-AF65-F5344CB8AC3E}">
        <p14:creationId xmlns:p14="http://schemas.microsoft.com/office/powerpoint/2010/main" val="267507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Meus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preferidos</a:t>
            </a:r>
            <a:r>
              <a:rPr lang="en-US" dirty="0"/>
              <a:t>!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2124" y="1834425"/>
            <a:ext cx="10912288" cy="4692212"/>
          </a:xfrm>
        </p:spPr>
        <p:txBody>
          <a:bodyPr/>
          <a:lstStyle/>
          <a:p>
            <a:pPr fontAlgn="base"/>
            <a:r>
              <a:rPr lang="pt-BR" dirty="0"/>
              <a:t>Muitas facilidades voltadas à análise de dados (+18K bibliotecas)</a:t>
            </a:r>
          </a:p>
          <a:p>
            <a:pPr fontAlgn="base"/>
            <a:r>
              <a:rPr lang="pt-BR" dirty="0"/>
              <a:t>Diminui a barreira de uso de  recursos avançados para iniciantes</a:t>
            </a:r>
          </a:p>
          <a:p>
            <a:pPr fontAlgn="base"/>
            <a:r>
              <a:rPr lang="pt-BR" dirty="0"/>
              <a:t>Porta de entrada para novas metodologias no contexto de </a:t>
            </a:r>
            <a:r>
              <a:rPr lang="pt-BR" dirty="0" err="1"/>
              <a:t>analytics</a:t>
            </a:r>
            <a:endParaRPr lang="pt-BR" dirty="0"/>
          </a:p>
          <a:p>
            <a:pPr fontAlgn="base"/>
            <a:r>
              <a:rPr lang="pt-BR" dirty="0"/>
              <a:t>Comunidade com uma cultura de promoção a diversidade considerando níveis de conhecimento, áreas e públicos em geral</a:t>
            </a:r>
          </a:p>
          <a:p>
            <a:pPr fontAlgn="base"/>
            <a:r>
              <a:rPr lang="pt-BR" dirty="0" err="1"/>
              <a:t>Stickers</a:t>
            </a:r>
            <a:r>
              <a:rPr lang="pt-BR" dirty="0"/>
              <a:t>!</a:t>
            </a:r>
          </a:p>
          <a:p>
            <a:pPr fontAlgn="base"/>
            <a:endParaRPr lang="pt-BR" dirty="0"/>
          </a:p>
        </p:txBody>
      </p:sp>
      <p:sp>
        <p:nvSpPr>
          <p:cNvPr id="4" name="Folded Corner 3"/>
          <p:cNvSpPr/>
          <p:nvPr/>
        </p:nvSpPr>
        <p:spPr>
          <a:xfrm>
            <a:off x="2756303" y="8112463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Maximum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5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bullets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If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you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need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more,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create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 a new </a:t>
            </a:r>
            <a:r>
              <a:rPr kumimoji="0" lang="es-E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slide</a:t>
            </a: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.</a:t>
            </a:r>
            <a:endParaRPr kumimoji="0" lang="is-I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E697753D-8C15-4829-8C62-8A78DF2C8CD8}"/>
              </a:ext>
            </a:extLst>
          </p:cNvPr>
          <p:cNvSpPr/>
          <p:nvPr/>
        </p:nvSpPr>
        <p:spPr>
          <a:xfrm>
            <a:off x="2817397" y="1977263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C048CF3F-A3A9-4EED-88FB-3A4040D18622}"/>
              </a:ext>
            </a:extLst>
          </p:cNvPr>
          <p:cNvSpPr/>
          <p:nvPr/>
        </p:nvSpPr>
        <p:spPr>
          <a:xfrm>
            <a:off x="2489617" y="2141391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0E88A38C-C100-4879-B0CA-9206AECDDCF2}"/>
              </a:ext>
            </a:extLst>
          </p:cNvPr>
          <p:cNvSpPr/>
          <p:nvPr/>
        </p:nvSpPr>
        <p:spPr>
          <a:xfrm>
            <a:off x="6917546" y="1930960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E05C9AA4-4749-45CC-A8FF-92681DD4B014}"/>
              </a:ext>
            </a:extLst>
          </p:cNvPr>
          <p:cNvSpPr/>
          <p:nvPr/>
        </p:nvSpPr>
        <p:spPr>
          <a:xfrm>
            <a:off x="7270579" y="2088089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CF5975BA-2E2B-4250-A483-E5A5D17B0116}"/>
              </a:ext>
            </a:extLst>
          </p:cNvPr>
          <p:cNvSpPr/>
          <p:nvPr/>
        </p:nvSpPr>
        <p:spPr>
          <a:xfrm>
            <a:off x="8115089" y="3010798"/>
            <a:ext cx="1905420" cy="20168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ADE25712-DF8E-4633-99F2-21B06AC4C787}"/>
              </a:ext>
            </a:extLst>
          </p:cNvPr>
          <p:cNvSpPr/>
          <p:nvPr/>
        </p:nvSpPr>
        <p:spPr>
          <a:xfrm>
            <a:off x="7734235" y="4288880"/>
            <a:ext cx="1905420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tângulo: Cantos Arredondados 76">
            <a:extLst>
              <a:ext uri="{FF2B5EF4-FFF2-40B4-BE49-F238E27FC236}">
                <a16:creationId xmlns:a16="http://schemas.microsoft.com/office/drawing/2014/main" id="{B2CF169F-3B25-45FB-87B6-1CCD649931AD}"/>
              </a:ext>
            </a:extLst>
          </p:cNvPr>
          <p:cNvSpPr/>
          <p:nvPr/>
        </p:nvSpPr>
        <p:spPr>
          <a:xfrm>
            <a:off x="5660667" y="5683314"/>
            <a:ext cx="3264033" cy="73970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: Cantos Arredondados 78">
            <a:extLst>
              <a:ext uri="{FF2B5EF4-FFF2-40B4-BE49-F238E27FC236}">
                <a16:creationId xmlns:a16="http://schemas.microsoft.com/office/drawing/2014/main" id="{B9945107-882C-4242-8AE5-0E2799E22135}"/>
              </a:ext>
            </a:extLst>
          </p:cNvPr>
          <p:cNvSpPr/>
          <p:nvPr/>
        </p:nvSpPr>
        <p:spPr>
          <a:xfrm>
            <a:off x="5577871" y="3782448"/>
            <a:ext cx="1520024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tângulo: Cantos Arredondados 79">
            <a:extLst>
              <a:ext uri="{FF2B5EF4-FFF2-40B4-BE49-F238E27FC236}">
                <a16:creationId xmlns:a16="http://schemas.microsoft.com/office/drawing/2014/main" id="{BC3A836A-E75A-4F52-85A4-51BA0D69CE37}"/>
              </a:ext>
            </a:extLst>
          </p:cNvPr>
          <p:cNvSpPr/>
          <p:nvPr/>
        </p:nvSpPr>
        <p:spPr>
          <a:xfrm>
            <a:off x="2174413" y="3850738"/>
            <a:ext cx="1905419" cy="87628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0794CF9A-DEA1-436D-94A8-0FBBB05CB6C6}"/>
              </a:ext>
            </a:extLst>
          </p:cNvPr>
          <p:cNvSpPr/>
          <p:nvPr/>
        </p:nvSpPr>
        <p:spPr>
          <a:xfrm>
            <a:off x="2338073" y="3839729"/>
            <a:ext cx="1905419" cy="44915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2DDDEAEE-BCE9-4FB6-BD8F-99A1592F88A5}"/>
              </a:ext>
            </a:extLst>
          </p:cNvPr>
          <p:cNvSpPr/>
          <p:nvPr/>
        </p:nvSpPr>
        <p:spPr>
          <a:xfrm>
            <a:off x="2547486" y="3188966"/>
            <a:ext cx="849120" cy="14139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3C1F42D7-78F8-413B-8785-F16CB5307480}"/>
              </a:ext>
            </a:extLst>
          </p:cNvPr>
          <p:cNvSpPr/>
          <p:nvPr/>
        </p:nvSpPr>
        <p:spPr>
          <a:xfrm>
            <a:off x="4581456" y="3136025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7B2137AF-9451-46D5-BEDB-CB5D7D5E89F2}"/>
              </a:ext>
            </a:extLst>
          </p:cNvPr>
          <p:cNvSpPr/>
          <p:nvPr/>
        </p:nvSpPr>
        <p:spPr>
          <a:xfrm>
            <a:off x="5850686" y="2997761"/>
            <a:ext cx="849120" cy="2778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tângulo: Cantos Arredondados 84">
            <a:extLst>
              <a:ext uri="{FF2B5EF4-FFF2-40B4-BE49-F238E27FC236}">
                <a16:creationId xmlns:a16="http://schemas.microsoft.com/office/drawing/2014/main" id="{07AEA8D0-19C0-42FE-B2EC-A0C7AF44FB77}"/>
              </a:ext>
            </a:extLst>
          </p:cNvPr>
          <p:cNvSpPr/>
          <p:nvPr/>
        </p:nvSpPr>
        <p:spPr>
          <a:xfrm>
            <a:off x="7583154" y="3695924"/>
            <a:ext cx="849120" cy="2981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23A01822-CD89-4046-A0A7-F9FDCEDAD4E1}"/>
              </a:ext>
            </a:extLst>
          </p:cNvPr>
          <p:cNvSpPr/>
          <p:nvPr/>
        </p:nvSpPr>
        <p:spPr>
          <a:xfrm>
            <a:off x="2600098" y="3092042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7579629E-B14B-4CA7-9943-BB1E61404675}"/>
              </a:ext>
            </a:extLst>
          </p:cNvPr>
          <p:cNvSpPr/>
          <p:nvPr/>
        </p:nvSpPr>
        <p:spPr>
          <a:xfrm>
            <a:off x="3899097" y="12375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1E109D4A-E996-4AF7-AAA7-6FB6AAC3A8D3}"/>
              </a:ext>
            </a:extLst>
          </p:cNvPr>
          <p:cNvSpPr/>
          <p:nvPr/>
        </p:nvSpPr>
        <p:spPr>
          <a:xfrm>
            <a:off x="6989681" y="12268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686E5B13-CFF6-4301-9576-8E89440B4902}"/>
              </a:ext>
            </a:extLst>
          </p:cNvPr>
          <p:cNvSpPr/>
          <p:nvPr/>
        </p:nvSpPr>
        <p:spPr>
          <a:xfrm>
            <a:off x="5488763" y="613156"/>
            <a:ext cx="849120" cy="1632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3AAD2DF-54BB-47C0-B8C4-77B83946330B}"/>
              </a:ext>
            </a:extLst>
          </p:cNvPr>
          <p:cNvSpPr txBox="1"/>
          <p:nvPr/>
        </p:nvSpPr>
        <p:spPr>
          <a:xfrm>
            <a:off x="3113097" y="2438924"/>
            <a:ext cx="6646891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B5CA7E8C-3EED-484E-BF7B-D5371EFE25EA}"/>
              </a:ext>
            </a:extLst>
          </p:cNvPr>
          <p:cNvSpPr txBox="1">
            <a:spLocks/>
          </p:cNvSpPr>
          <p:nvPr/>
        </p:nvSpPr>
        <p:spPr>
          <a:xfrm>
            <a:off x="2095541" y="175890"/>
            <a:ext cx="7888612" cy="1104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1F4A9A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Glossário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C8541D88-8C3A-450B-A9A8-D9BA73418C7E}"/>
              </a:ext>
            </a:extLst>
          </p:cNvPr>
          <p:cNvSpPr txBox="1"/>
          <p:nvPr/>
        </p:nvSpPr>
        <p:spPr>
          <a:xfrm>
            <a:off x="1710588" y="1389830"/>
            <a:ext cx="88790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607D61-87E6-45BB-A205-74FCB4023AF4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Vocabulário</a:t>
            </a:r>
          </a:p>
        </p:txBody>
      </p:sp>
      <p:pic>
        <p:nvPicPr>
          <p:cNvPr id="51" name="Imagem 5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AAB29266-1AFF-CA5E-FEA8-AF9C69512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116" y="1598684"/>
            <a:ext cx="8391486" cy="2428016"/>
          </a:xfrm>
          <a:prstGeom prst="rect">
            <a:avLst/>
          </a:prstGeom>
        </p:spPr>
      </p:pic>
      <p:pic>
        <p:nvPicPr>
          <p:cNvPr id="52" name="Imagem 5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74F578B1-92DC-130D-1D58-DD2CE92CD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82" y="4325367"/>
            <a:ext cx="5948848" cy="213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3118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E8CE384-3E56-13A0-52E7-01A316784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2928356"/>
            <a:ext cx="4038534" cy="221251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358901EB-5462-081A-D1FF-EE6D15086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44" y="3657600"/>
            <a:ext cx="5559720" cy="25757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EE0C1E-CEA2-641A-0521-F6EE6C942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92" y="89115"/>
            <a:ext cx="8103016" cy="3689540"/>
          </a:xfrm>
          <a:prstGeom prst="rect">
            <a:avLst/>
          </a:prstGeom>
        </p:spPr>
      </p:pic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7F2A1F9-6349-7A59-4A38-2E10F994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357" y="2118683"/>
            <a:ext cx="6471285" cy="343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2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E07406-86DA-B46B-2457-FB6A6BC9A73F}"/>
              </a:ext>
            </a:extLst>
          </p:cNvPr>
          <p:cNvGrpSpPr/>
          <p:nvPr/>
        </p:nvGrpSpPr>
        <p:grpSpPr>
          <a:xfrm>
            <a:off x="6764615" y="2387903"/>
            <a:ext cx="2976285" cy="4127285"/>
            <a:chOff x="3751862" y="1400593"/>
            <a:chExt cx="3874234" cy="534807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F2D1517-0CD2-FD42-672D-2A7F6ADFD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1862" y="1400593"/>
              <a:ext cx="3874234" cy="4206457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6433B7AE-623A-D96F-9871-DF6A5FA89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2380" y="5602820"/>
              <a:ext cx="3816096" cy="1145852"/>
            </a:xfrm>
            <a:prstGeom prst="rect">
              <a:avLst/>
            </a:prstGeom>
          </p:spPr>
        </p:pic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7A341090-1EAC-39A9-7373-2C7A4E587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3305" y="2289782"/>
            <a:ext cx="5239895" cy="43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503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r>
              <a:rPr lang="en-US" dirty="0"/>
              <a:t>/ </a:t>
            </a:r>
            <a:r>
              <a:rPr lang="en-US" dirty="0" err="1"/>
              <a:t>Mapa</a:t>
            </a:r>
            <a:r>
              <a:rPr lang="en-US" dirty="0"/>
              <a:t> mental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00C82D4-81D4-4A9E-A34E-6331277136C6}"/>
              </a:ext>
            </a:extLst>
          </p:cNvPr>
          <p:cNvGrpSpPr/>
          <p:nvPr/>
        </p:nvGrpSpPr>
        <p:grpSpPr>
          <a:xfrm>
            <a:off x="678620" y="4335184"/>
            <a:ext cx="9728289" cy="4867402"/>
            <a:chOff x="818320" y="2965338"/>
            <a:chExt cx="9728289" cy="486740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F184564-5651-45E9-833D-5C42E2CA5BDB}"/>
                </a:ext>
              </a:extLst>
            </p:cNvPr>
            <p:cNvSpPr/>
            <p:nvPr/>
          </p:nvSpPr>
          <p:spPr>
            <a:xfrm>
              <a:off x="2032417" y="4016949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F73B792B-B6B2-4299-BEF9-700B50175F67}"/>
                </a:ext>
              </a:extLst>
            </p:cNvPr>
            <p:cNvSpPr/>
            <p:nvPr/>
          </p:nvSpPr>
          <p:spPr>
            <a:xfrm>
              <a:off x="7657889" y="4886356"/>
              <a:ext cx="1905420" cy="20168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D9D8E26D-268D-40FF-9615-57A782083DE5}"/>
                </a:ext>
              </a:extLst>
            </p:cNvPr>
            <p:cNvSpPr/>
            <p:nvPr/>
          </p:nvSpPr>
          <p:spPr>
            <a:xfrm>
              <a:off x="7277035" y="6164438"/>
              <a:ext cx="1905420" cy="73970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1FEDE95D-073F-47F1-8CA5-7C9FB22E1D58}"/>
                </a:ext>
              </a:extLst>
            </p:cNvPr>
            <p:cNvSpPr/>
            <p:nvPr/>
          </p:nvSpPr>
          <p:spPr>
            <a:xfrm>
              <a:off x="3237238" y="6534290"/>
              <a:ext cx="1905420" cy="102458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0F9826ED-3748-4C74-B7F5-0B7083911671}"/>
                </a:ext>
              </a:extLst>
            </p:cNvPr>
            <p:cNvSpPr/>
            <p:nvPr/>
          </p:nvSpPr>
          <p:spPr>
            <a:xfrm>
              <a:off x="5120671" y="5658006"/>
              <a:ext cx="1520024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92024A58-7849-4BA4-8C4A-DD82C02F884A}"/>
                </a:ext>
              </a:extLst>
            </p:cNvPr>
            <p:cNvSpPr/>
            <p:nvPr/>
          </p:nvSpPr>
          <p:spPr>
            <a:xfrm>
              <a:off x="1717213" y="5726296"/>
              <a:ext cx="1905419" cy="8762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1DFB29B9-258A-4DAE-AEE2-F564445E5BC2}"/>
                </a:ext>
              </a:extLst>
            </p:cNvPr>
            <p:cNvSpPr/>
            <p:nvPr/>
          </p:nvSpPr>
          <p:spPr>
            <a:xfrm>
              <a:off x="1880873" y="5715287"/>
              <a:ext cx="1905419" cy="4491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7A35BCE3-144A-4C87-A58B-F216955861B8}"/>
                </a:ext>
              </a:extLst>
            </p:cNvPr>
            <p:cNvSpPr/>
            <p:nvPr/>
          </p:nvSpPr>
          <p:spPr>
            <a:xfrm>
              <a:off x="2090286" y="5064524"/>
              <a:ext cx="849120" cy="1413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A5D2992-6F94-4BE5-9C44-26618EE95AED}"/>
                </a:ext>
              </a:extLst>
            </p:cNvPr>
            <p:cNvSpPr/>
            <p:nvPr/>
          </p:nvSpPr>
          <p:spPr>
            <a:xfrm>
              <a:off x="4124256" y="5011583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88DD2CA-1C47-41A8-B00F-FEDC2FC092FB}"/>
                </a:ext>
              </a:extLst>
            </p:cNvPr>
            <p:cNvSpPr/>
            <p:nvPr/>
          </p:nvSpPr>
          <p:spPr>
            <a:xfrm>
              <a:off x="5393486" y="4873319"/>
              <a:ext cx="849120" cy="27783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28F93062-65CB-4847-B95B-EB2083FA6BA4}"/>
                </a:ext>
              </a:extLst>
            </p:cNvPr>
            <p:cNvSpPr/>
            <p:nvPr/>
          </p:nvSpPr>
          <p:spPr>
            <a:xfrm>
              <a:off x="7125954" y="5571482"/>
              <a:ext cx="849120" cy="29819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A1058D9F-56B7-4EC6-9C22-996026F48D70}"/>
                </a:ext>
              </a:extLst>
            </p:cNvPr>
            <p:cNvSpPr/>
            <p:nvPr/>
          </p:nvSpPr>
          <p:spPr>
            <a:xfrm>
              <a:off x="2142898" y="4967600"/>
              <a:ext cx="849120" cy="16328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6" name="Picture 4" descr="Machine Learning: a brief breakdown | Quantdare">
              <a:extLst>
                <a:ext uri="{FF2B5EF4-FFF2-40B4-BE49-F238E27FC236}">
                  <a16:creationId xmlns:a16="http://schemas.microsoft.com/office/drawing/2014/main" id="{93902952-0974-450A-B688-9B19EABAB2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9" b="44489"/>
            <a:stretch/>
          </p:blipFill>
          <p:spPr bwMode="auto">
            <a:xfrm>
              <a:off x="8268306" y="4529110"/>
              <a:ext cx="2278303" cy="174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Machine Learning: a brief breakdown | Quantdare">
              <a:extLst>
                <a:ext uri="{FF2B5EF4-FFF2-40B4-BE49-F238E27FC236}">
                  <a16:creationId xmlns:a16="http://schemas.microsoft.com/office/drawing/2014/main" id="{27CEEE62-DB39-4114-B423-3BBE9D6C43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891"/>
            <a:stretch/>
          </p:blipFill>
          <p:spPr bwMode="auto">
            <a:xfrm>
              <a:off x="2449220" y="2965338"/>
              <a:ext cx="6790195" cy="2904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Machine Learning: a brief breakdown | Quantdare">
              <a:extLst>
                <a:ext uri="{FF2B5EF4-FFF2-40B4-BE49-F238E27FC236}">
                  <a16:creationId xmlns:a16="http://schemas.microsoft.com/office/drawing/2014/main" id="{F7D27AE0-CE75-49B6-90AC-EA407646D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96" t="56576" r="26102"/>
            <a:stretch/>
          </p:blipFill>
          <p:spPr bwMode="auto">
            <a:xfrm>
              <a:off x="4056042" y="5883260"/>
              <a:ext cx="3282238" cy="1949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Machine Learning: a brief breakdown | Quantdare">
              <a:extLst>
                <a:ext uri="{FF2B5EF4-FFF2-40B4-BE49-F238E27FC236}">
                  <a16:creationId xmlns:a16="http://schemas.microsoft.com/office/drawing/2014/main" id="{A5DA3735-083A-4FB6-8FF8-44D0917E3B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487" b="43198"/>
            <a:stretch/>
          </p:blipFill>
          <p:spPr bwMode="auto">
            <a:xfrm>
              <a:off x="818320" y="4599958"/>
              <a:ext cx="2084997" cy="16813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1F56080E-1852-4A6B-A02D-B81432123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88" y="2428875"/>
            <a:ext cx="8134350" cy="4429125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0A2D043-9C50-4627-8BD5-66553AA14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14" y="7706069"/>
            <a:ext cx="2314575" cy="31432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533EEDD7-FBBD-43B7-B8A5-1C3A233FD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363" y="7736773"/>
            <a:ext cx="2733675" cy="371475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D5DADEA2-9241-4A99-9BB0-C6140ACE07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4340" y="7016414"/>
            <a:ext cx="2676525" cy="657225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C6659044-E17A-4FD1-A303-BE8F4A1BDE7B}"/>
              </a:ext>
            </a:extLst>
          </p:cNvPr>
          <p:cNvSpPr txBox="1"/>
          <p:nvPr/>
        </p:nvSpPr>
        <p:spPr>
          <a:xfrm>
            <a:off x="12750496" y="7832054"/>
            <a:ext cx="422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15150322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4F64E925-FDFF-4022-82F1-0D3CFDD268C5}"/>
              </a:ext>
            </a:extLst>
          </p:cNvPr>
          <p:cNvSpPr/>
          <p:nvPr/>
        </p:nvSpPr>
        <p:spPr>
          <a:xfrm>
            <a:off x="3694438" y="4658732"/>
            <a:ext cx="1905420" cy="10245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5122" name="Picture 2" descr="artificial intelligence • DevIQ">
            <a:extLst>
              <a:ext uri="{FF2B5EF4-FFF2-40B4-BE49-F238E27FC236}">
                <a16:creationId xmlns:a16="http://schemas.microsoft.com/office/drawing/2014/main" id="{0460FE81-3545-4BE7-8DF2-7290BCD7D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61" b="90609" l="2865" r="94531">
                        <a14:foregroundMark x1="81380" y1="44174" x2="62370" y2="75652"/>
                        <a14:foregroundMark x1="62370" y1="75652" x2="59896" y2="75652"/>
                        <a14:foregroundMark x1="78646" y1="39478" x2="85417" y2="70609"/>
                        <a14:foregroundMark x1="85417" y1="70609" x2="66797" y2="75652"/>
                        <a14:foregroundMark x1="74479" y1="33913" x2="89583" y2="62435"/>
                        <a14:foregroundMark x1="89583" y1="62435" x2="69922" y2="79304"/>
                        <a14:foregroundMark x1="69922" y1="79304" x2="59245" y2="77565"/>
                        <a14:foregroundMark x1="71745" y1="30261" x2="90885" y2="48174"/>
                        <a14:foregroundMark x1="90885" y1="48174" x2="91146" y2="50609"/>
                        <a14:foregroundMark x1="82813" y1="38609" x2="63542" y2="23130"/>
                        <a14:foregroundMark x1="63542" y1="23130" x2="20182" y2="14435"/>
                        <a14:foregroundMark x1="46615" y1="10609" x2="23177" y2="10957"/>
                        <a14:foregroundMark x1="23177" y1="10957" x2="35547" y2="11652"/>
                        <a14:foregroundMark x1="19531" y1="23652" x2="23698" y2="24696"/>
                        <a14:foregroundMark x1="13281" y1="31130" x2="10547" y2="44174"/>
                        <a14:foregroundMark x1="16797" y1="22783" x2="13542" y2="55826"/>
                        <a14:foregroundMark x1="13542" y1="55826" x2="16016" y2="57043"/>
                        <a14:foregroundMark x1="8464" y1="53391" x2="8464" y2="54261"/>
                        <a14:foregroundMark x1="4948" y1="51478" x2="9115" y2="41391"/>
                        <a14:foregroundMark x1="16016" y1="20000" x2="2865" y2="41391"/>
                        <a14:foregroundMark x1="11198" y1="36696" x2="15365" y2="21913"/>
                        <a14:foregroundMark x1="43229" y1="2261" x2="23047" y2="2261"/>
                        <a14:foregroundMark x1="69661" y1="22783" x2="88151" y2="42957"/>
                        <a14:foregroundMark x1="88151" y1="42957" x2="88411" y2="56174"/>
                        <a14:foregroundMark x1="89063" y1="34783" x2="89844" y2="67478"/>
                        <a14:foregroundMark x1="89844" y1="67478" x2="89063" y2="71130"/>
                        <a14:foregroundMark x1="59245" y1="80348" x2="82943" y2="88870"/>
                        <a14:foregroundMark x1="82943" y1="88870" x2="89844" y2="75652"/>
                        <a14:foregroundMark x1="94661" y1="57043" x2="93229" y2="51478"/>
                        <a14:foregroundMark x1="45964" y1="71130" x2="47396" y2="56174"/>
                        <a14:foregroundMark x1="32813" y1="90609" x2="41146" y2="89565"/>
                        <a14:foregroundMark x1="60547" y1="90609" x2="73047" y2="90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727" y="2484503"/>
            <a:ext cx="2767994" cy="20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Inteligência Artificial a serviço do Marketing | Lumis Experience Platform">
            <a:extLst>
              <a:ext uri="{FF2B5EF4-FFF2-40B4-BE49-F238E27FC236}">
                <a16:creationId xmlns:a16="http://schemas.microsoft.com/office/drawing/2014/main" id="{80D390F3-07DF-4489-B5F1-BC53CE2C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39" y="1174687"/>
            <a:ext cx="9529446" cy="548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7856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1334BC52-C70A-460A-BC86-F78E7FDC6782}"/>
              </a:ext>
            </a:extLst>
          </p:cNvPr>
          <p:cNvSpPr/>
          <p:nvPr/>
        </p:nvSpPr>
        <p:spPr>
          <a:xfrm rot="20524773">
            <a:off x="-46821" y="434563"/>
            <a:ext cx="3702108" cy="117393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≠ entre </a:t>
            </a:r>
            <a:r>
              <a:rPr kumimoji="0" 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 DS: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Visão da Área</a:t>
            </a:r>
          </a:p>
        </p:txBody>
      </p:sp>
      <p:pic>
        <p:nvPicPr>
          <p:cNvPr id="6148" name="Picture 4" descr="Como interpretar o intervalo de confiança? | Fernanda Peres | Estatística  aplicada">
            <a:extLst>
              <a:ext uri="{FF2B5EF4-FFF2-40B4-BE49-F238E27FC236}">
                <a16:creationId xmlns:a16="http://schemas.microsoft.com/office/drawing/2014/main" id="{925C02F8-B71A-BD21-BE65-6F565FA97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02" y="1235744"/>
            <a:ext cx="5315012" cy="1827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mostragem - Estatistíca Básica CC">
            <a:extLst>
              <a:ext uri="{FF2B5EF4-FFF2-40B4-BE49-F238E27FC236}">
                <a16:creationId xmlns:a16="http://schemas.microsoft.com/office/drawing/2014/main" id="{2FEDC256-DFC2-F2BD-122E-232BC790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615" y="2902955"/>
            <a:ext cx="77438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10 Probability and Statistics | Foundations of Applied Statistics">
            <a:extLst>
              <a:ext uri="{FF2B5EF4-FFF2-40B4-BE49-F238E27FC236}">
                <a16:creationId xmlns:a16="http://schemas.microsoft.com/office/drawing/2014/main" id="{D3E57D32-6DF5-B0BD-CCBE-680D320B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25" y="3116555"/>
            <a:ext cx="4696475" cy="31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52156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6FE9EB-2DEB-0841-B987-AE40974AE518}"/>
              </a:ext>
            </a:extLst>
          </p:cNvPr>
          <p:cNvSpPr txBox="1"/>
          <p:nvPr/>
        </p:nvSpPr>
        <p:spPr>
          <a:xfrm>
            <a:off x="1627633" y="2457090"/>
            <a:ext cx="8479828" cy="3990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Modelos Estatísticos – algoritmos de aprendizagem, métodos matemáticos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entradas – features, variáveis explicativas, variáveis independentes, preditores, inputs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– variável resposta, variável dependente, variável preditora, variável de interesse, variável de supervisão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Processo de modelagem – ajuste, treino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teste –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unseen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</a:t>
            </a:r>
          </a:p>
          <a:p>
            <a:pPr marL="257175" marR="0" lvl="0" indent="-257175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rgbClr val="1F4A9A"/>
              </a:buClr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de produção – novos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4F27A3-7D45-F252-1344-6A84FE91C94E}"/>
              </a:ext>
            </a:extLst>
          </p:cNvPr>
          <p:cNvSpPr txBox="1"/>
          <p:nvPr/>
        </p:nvSpPr>
        <p:spPr>
          <a:xfrm>
            <a:off x="713232" y="1389830"/>
            <a:ext cx="987638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Modelagem Estatística – aprendizado estatístico, que guardadas diferenças culturais, possui correspondência com a área de Machine Learning – aprendizado de máquina. Tendo ainda combinações como  Modelagem de Machine Learning. 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20A833F-244C-A1EA-B164-2C1535C82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28" y="1990226"/>
            <a:ext cx="12192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93244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1B743325-C61F-434B-86E3-586DCB7D0AB0}"/>
              </a:ext>
            </a:extLst>
          </p:cNvPr>
          <p:cNvGrpSpPr/>
          <p:nvPr/>
        </p:nvGrpSpPr>
        <p:grpSpPr>
          <a:xfrm>
            <a:off x="8975128" y="2606568"/>
            <a:ext cx="3016272" cy="2270140"/>
            <a:chOff x="2447864" y="1700216"/>
            <a:chExt cx="6232870" cy="4718711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92B30BBE-1D7D-4329-BE19-3B63DC4024AB}"/>
                </a:ext>
              </a:extLst>
            </p:cNvPr>
            <p:cNvGrpSpPr/>
            <p:nvPr/>
          </p:nvGrpSpPr>
          <p:grpSpPr>
            <a:xfrm>
              <a:off x="2447864" y="1700216"/>
              <a:ext cx="6232870" cy="4718711"/>
              <a:chOff x="2447864" y="1700216"/>
              <a:chExt cx="6232870" cy="4718711"/>
            </a:xfrm>
          </p:grpSpPr>
          <p:sp>
            <p:nvSpPr>
              <p:cNvPr id="114" name="Retângulo: Cantos Arredondados 113">
                <a:extLst>
                  <a:ext uri="{FF2B5EF4-FFF2-40B4-BE49-F238E27FC236}">
                    <a16:creationId xmlns:a16="http://schemas.microsoft.com/office/drawing/2014/main" id="{4E2BDFF9-8EF8-4FD5-945F-993F317370B6}"/>
                  </a:ext>
                </a:extLst>
              </p:cNvPr>
              <p:cNvSpPr/>
              <p:nvPr/>
            </p:nvSpPr>
            <p:spPr>
              <a:xfrm>
                <a:off x="5975960" y="5487080"/>
                <a:ext cx="2704774" cy="81575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tângulo: Cantos Arredondados 114">
                <a:extLst>
                  <a:ext uri="{FF2B5EF4-FFF2-40B4-BE49-F238E27FC236}">
                    <a16:creationId xmlns:a16="http://schemas.microsoft.com/office/drawing/2014/main" id="{77A130E1-B241-45D9-B6F0-ED27B43E3CD7}"/>
                  </a:ext>
                </a:extLst>
              </p:cNvPr>
              <p:cNvSpPr/>
              <p:nvPr/>
            </p:nvSpPr>
            <p:spPr>
              <a:xfrm>
                <a:off x="4368800" y="491327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tângulo: Cantos Arredondados 115">
                <a:extLst>
                  <a:ext uri="{FF2B5EF4-FFF2-40B4-BE49-F238E27FC236}">
                    <a16:creationId xmlns:a16="http://schemas.microsoft.com/office/drawing/2014/main" id="{681FD7A1-CC70-4FA7-A7F9-0CDE9A468CE6}"/>
                  </a:ext>
                </a:extLst>
              </p:cNvPr>
              <p:cNvSpPr/>
              <p:nvPr/>
            </p:nvSpPr>
            <p:spPr>
              <a:xfrm>
                <a:off x="2984374" y="4284416"/>
                <a:ext cx="1564326" cy="64918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tângulo: Cantos Arredondados 116">
                <a:extLst>
                  <a:ext uri="{FF2B5EF4-FFF2-40B4-BE49-F238E27FC236}">
                    <a16:creationId xmlns:a16="http://schemas.microsoft.com/office/drawing/2014/main" id="{ED7071D7-62E3-44D4-B9C9-BF83248F5B8B}"/>
                  </a:ext>
                </a:extLst>
              </p:cNvPr>
              <p:cNvSpPr/>
              <p:nvPr/>
            </p:nvSpPr>
            <p:spPr>
              <a:xfrm>
                <a:off x="3744044" y="4248033"/>
                <a:ext cx="988901" cy="1422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tângulo: Cantos Arredondados 117">
                <a:extLst>
                  <a:ext uri="{FF2B5EF4-FFF2-40B4-BE49-F238E27FC236}">
                    <a16:creationId xmlns:a16="http://schemas.microsoft.com/office/drawing/2014/main" id="{5AAB83B9-6FF2-4A3F-94D0-1ABE8C3F3CAD}"/>
                  </a:ext>
                </a:extLst>
              </p:cNvPr>
              <p:cNvSpPr/>
              <p:nvPr/>
            </p:nvSpPr>
            <p:spPr>
              <a:xfrm>
                <a:off x="2447864" y="3616960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tângulo: Cantos Arredondados 118">
                <a:extLst>
                  <a:ext uri="{FF2B5EF4-FFF2-40B4-BE49-F238E27FC236}">
                    <a16:creationId xmlns:a16="http://schemas.microsoft.com/office/drawing/2014/main" id="{66204C1B-B999-42A4-87E7-80C797B7E4D0}"/>
                  </a:ext>
                </a:extLst>
              </p:cNvPr>
              <p:cNvSpPr/>
              <p:nvPr/>
            </p:nvSpPr>
            <p:spPr>
              <a:xfrm>
                <a:off x="3530252" y="2679092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tângulo: Cantos Arredondados 119">
                <a:extLst>
                  <a:ext uri="{FF2B5EF4-FFF2-40B4-BE49-F238E27FC236}">
                    <a16:creationId xmlns:a16="http://schemas.microsoft.com/office/drawing/2014/main" id="{B2D471EF-E7CA-4330-BF5E-CBB91449356C}"/>
                  </a:ext>
                </a:extLst>
              </p:cNvPr>
              <p:cNvSpPr/>
              <p:nvPr/>
            </p:nvSpPr>
            <p:spPr>
              <a:xfrm>
                <a:off x="3177414" y="2807293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tângulo: Cantos Arredondados 120">
                <a:extLst>
                  <a:ext uri="{FF2B5EF4-FFF2-40B4-BE49-F238E27FC236}">
                    <a16:creationId xmlns:a16="http://schemas.microsoft.com/office/drawing/2014/main" id="{0E9C5DC6-7AFF-431E-BCDC-A4411B6D6DFC}"/>
                  </a:ext>
                </a:extLst>
              </p:cNvPr>
              <p:cNvSpPr/>
              <p:nvPr/>
            </p:nvSpPr>
            <p:spPr>
              <a:xfrm>
                <a:off x="2469692" y="3570039"/>
                <a:ext cx="1677095" cy="23608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tângulo: Cantos Arredondados 121">
                <a:extLst>
                  <a:ext uri="{FF2B5EF4-FFF2-40B4-BE49-F238E27FC236}">
                    <a16:creationId xmlns:a16="http://schemas.microsoft.com/office/drawing/2014/main" id="{55309EC6-FC99-4F23-B5A8-AAF0557746CD}"/>
                  </a:ext>
                </a:extLst>
              </p:cNvPr>
              <p:cNvSpPr/>
              <p:nvPr/>
            </p:nvSpPr>
            <p:spPr>
              <a:xfrm>
                <a:off x="5070197" y="3641159"/>
                <a:ext cx="507643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tângulo: Cantos Arredondados 122">
                <a:extLst>
                  <a:ext uri="{FF2B5EF4-FFF2-40B4-BE49-F238E27FC236}">
                    <a16:creationId xmlns:a16="http://schemas.microsoft.com/office/drawing/2014/main" id="{F8AD0835-C094-4AAF-8359-B6A0CA6A10EA}"/>
                  </a:ext>
                </a:extLst>
              </p:cNvPr>
              <p:cNvSpPr/>
              <p:nvPr/>
            </p:nvSpPr>
            <p:spPr>
              <a:xfrm>
                <a:off x="6096000" y="3490325"/>
                <a:ext cx="688285" cy="301668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tângulo: Cantos Arredondados 123">
                <a:extLst>
                  <a:ext uri="{FF2B5EF4-FFF2-40B4-BE49-F238E27FC236}">
                    <a16:creationId xmlns:a16="http://schemas.microsoft.com/office/drawing/2014/main" id="{0E5B99B7-7979-4B80-9EEC-F480C39D68B5}"/>
                  </a:ext>
                </a:extLst>
              </p:cNvPr>
              <p:cNvSpPr/>
              <p:nvPr/>
            </p:nvSpPr>
            <p:spPr>
              <a:xfrm>
                <a:off x="5659230" y="4236458"/>
                <a:ext cx="1482877" cy="82982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tângulo: Cantos Arredondados 124">
                <a:extLst>
                  <a:ext uri="{FF2B5EF4-FFF2-40B4-BE49-F238E27FC236}">
                    <a16:creationId xmlns:a16="http://schemas.microsoft.com/office/drawing/2014/main" id="{A51145C0-A61A-4132-959F-BDE015B374B3}"/>
                  </a:ext>
                </a:extLst>
              </p:cNvPr>
              <p:cNvSpPr/>
              <p:nvPr/>
            </p:nvSpPr>
            <p:spPr>
              <a:xfrm>
                <a:off x="7469214" y="3997227"/>
                <a:ext cx="628158" cy="38288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tângulo: Cantos Arredondados 125">
                <a:extLst>
                  <a:ext uri="{FF2B5EF4-FFF2-40B4-BE49-F238E27FC236}">
                    <a16:creationId xmlns:a16="http://schemas.microsoft.com/office/drawing/2014/main" id="{A2263D36-BF17-40B2-A449-4EC51A232BE0}"/>
                  </a:ext>
                </a:extLst>
              </p:cNvPr>
              <p:cNvSpPr/>
              <p:nvPr/>
            </p:nvSpPr>
            <p:spPr>
              <a:xfrm>
                <a:off x="7225600" y="2605608"/>
                <a:ext cx="1115385" cy="40336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tângulo: Cantos Arredondados 126">
                <a:extLst>
                  <a:ext uri="{FF2B5EF4-FFF2-40B4-BE49-F238E27FC236}">
                    <a16:creationId xmlns:a16="http://schemas.microsoft.com/office/drawing/2014/main" id="{FAA3B6C2-9CF9-4A41-89A8-1D57D3D5AC56}"/>
                  </a:ext>
                </a:extLst>
              </p:cNvPr>
              <p:cNvSpPr/>
              <p:nvPr/>
            </p:nvSpPr>
            <p:spPr>
              <a:xfrm>
                <a:off x="6977640" y="2555391"/>
                <a:ext cx="1115385" cy="32195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28" name="Agrupar 127">
                <a:extLst>
                  <a:ext uri="{FF2B5EF4-FFF2-40B4-BE49-F238E27FC236}">
                    <a16:creationId xmlns:a16="http://schemas.microsoft.com/office/drawing/2014/main" id="{43216A46-DBD3-4C69-956A-E70BCC7F8594}"/>
                  </a:ext>
                </a:extLst>
              </p:cNvPr>
              <p:cNvGrpSpPr/>
              <p:nvPr/>
            </p:nvGrpSpPr>
            <p:grpSpPr>
              <a:xfrm>
                <a:off x="2764270" y="1700216"/>
                <a:ext cx="5266367" cy="4718711"/>
                <a:chOff x="5390767" y="1571367"/>
                <a:chExt cx="5559399" cy="4607650"/>
              </a:xfrm>
            </p:grpSpPr>
            <p:pic>
              <p:nvPicPr>
                <p:cNvPr id="129" name="Picture 2" descr="Imagem relacionada">
                  <a:extLst>
                    <a:ext uri="{FF2B5EF4-FFF2-40B4-BE49-F238E27FC236}">
                      <a16:creationId xmlns:a16="http://schemas.microsoft.com/office/drawing/2014/main" id="{C20449AB-24C4-4B83-9973-D498268F203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69428" y="1596298"/>
                  <a:ext cx="5453840" cy="457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0" name="Retângulo: Cantos Arredondados 129">
                  <a:extLst>
                    <a:ext uri="{FF2B5EF4-FFF2-40B4-BE49-F238E27FC236}">
                      <a16:creationId xmlns:a16="http://schemas.microsoft.com/office/drawing/2014/main" id="{45F2D10B-5540-4D39-885D-C82248B55E25}"/>
                    </a:ext>
                  </a:extLst>
                </p:cNvPr>
                <p:cNvSpPr/>
                <p:nvPr/>
              </p:nvSpPr>
              <p:spPr>
                <a:xfrm>
                  <a:off x="9918855" y="5783915"/>
                  <a:ext cx="1031311" cy="38459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tângulo: Cantos Arredondados 130">
                  <a:extLst>
                    <a:ext uri="{FF2B5EF4-FFF2-40B4-BE49-F238E27FC236}">
                      <a16:creationId xmlns:a16="http://schemas.microsoft.com/office/drawing/2014/main" id="{1FDDB62C-EB3A-480C-8592-AC2B6DE65BDD}"/>
                    </a:ext>
                  </a:extLst>
                </p:cNvPr>
                <p:cNvSpPr/>
                <p:nvPr/>
              </p:nvSpPr>
              <p:spPr>
                <a:xfrm>
                  <a:off x="8426218" y="1571367"/>
                  <a:ext cx="2110592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tângulo: Cantos Arredondados 131">
                  <a:extLst>
                    <a:ext uri="{FF2B5EF4-FFF2-40B4-BE49-F238E27FC236}">
                      <a16:creationId xmlns:a16="http://schemas.microsoft.com/office/drawing/2014/main" id="{C25E7077-FFDF-47E0-BCB6-7C561B01752D}"/>
                    </a:ext>
                  </a:extLst>
                </p:cNvPr>
                <p:cNvSpPr/>
                <p:nvPr/>
              </p:nvSpPr>
              <p:spPr>
                <a:xfrm>
                  <a:off x="7839420" y="5150215"/>
                  <a:ext cx="2530215" cy="463428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tângulo: Cantos Arredondados 132">
                  <a:extLst>
                    <a:ext uri="{FF2B5EF4-FFF2-40B4-BE49-F238E27FC236}">
                      <a16:creationId xmlns:a16="http://schemas.microsoft.com/office/drawing/2014/main" id="{18A4FA54-0D08-4726-959C-7B8C9D7C01BB}"/>
                    </a:ext>
                  </a:extLst>
                </p:cNvPr>
                <p:cNvSpPr/>
                <p:nvPr/>
              </p:nvSpPr>
              <p:spPr>
                <a:xfrm>
                  <a:off x="6199371" y="1864359"/>
                  <a:ext cx="2441778" cy="4605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tângulo: Cantos Arredondados 133">
                  <a:extLst>
                    <a:ext uri="{FF2B5EF4-FFF2-40B4-BE49-F238E27FC236}">
                      <a16:creationId xmlns:a16="http://schemas.microsoft.com/office/drawing/2014/main" id="{52192B75-311B-45CE-8D4D-3A510D7829AA}"/>
                    </a:ext>
                  </a:extLst>
                </p:cNvPr>
                <p:cNvSpPr/>
                <p:nvPr/>
              </p:nvSpPr>
              <p:spPr>
                <a:xfrm>
                  <a:off x="5390767" y="1888998"/>
                  <a:ext cx="1319972" cy="43594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5" name="Retângulo: Cantos Arredondados 134">
                  <a:extLst>
                    <a:ext uri="{FF2B5EF4-FFF2-40B4-BE49-F238E27FC236}">
                      <a16:creationId xmlns:a16="http://schemas.microsoft.com/office/drawing/2014/main" id="{B73AC693-74A1-4ED3-8585-35E160FB25DD}"/>
                    </a:ext>
                  </a:extLst>
                </p:cNvPr>
                <p:cNvSpPr/>
                <p:nvPr/>
              </p:nvSpPr>
              <p:spPr>
                <a:xfrm>
                  <a:off x="8043125" y="2249530"/>
                  <a:ext cx="565650" cy="997083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Retângulo: Cantos Arredondados 135">
                  <a:extLst>
                    <a:ext uri="{FF2B5EF4-FFF2-40B4-BE49-F238E27FC236}">
                      <a16:creationId xmlns:a16="http://schemas.microsoft.com/office/drawing/2014/main" id="{2978FA77-FD4F-41FB-A1ED-767F441AEDEF}"/>
                    </a:ext>
                  </a:extLst>
                </p:cNvPr>
                <p:cNvSpPr/>
                <p:nvPr/>
              </p:nvSpPr>
              <p:spPr>
                <a:xfrm>
                  <a:off x="5515854" y="5495326"/>
                  <a:ext cx="2910364" cy="68369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3" name="Retângulo: Cantos Arredondados 112">
              <a:extLst>
                <a:ext uri="{FF2B5EF4-FFF2-40B4-BE49-F238E27FC236}">
                  <a16:creationId xmlns:a16="http://schemas.microsoft.com/office/drawing/2014/main" id="{3D9062DD-17C8-4845-895E-E454E19819FD}"/>
                </a:ext>
              </a:extLst>
            </p:cNvPr>
            <p:cNvSpPr/>
            <p:nvPr/>
          </p:nvSpPr>
          <p:spPr>
            <a:xfrm>
              <a:off x="2460083" y="4981599"/>
              <a:ext cx="2623773" cy="114126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599405F-0352-4C23-9F88-69FD607DB307}"/>
              </a:ext>
            </a:extLst>
          </p:cNvPr>
          <p:cNvGrpSpPr/>
          <p:nvPr/>
        </p:nvGrpSpPr>
        <p:grpSpPr>
          <a:xfrm>
            <a:off x="-1302547" y="559833"/>
            <a:ext cx="10778052" cy="6221300"/>
            <a:chOff x="-962720" y="543122"/>
            <a:chExt cx="10150587" cy="622130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82659B96-F2D3-49A7-AC1A-E78680C0CBB3}"/>
                </a:ext>
              </a:extLst>
            </p:cNvPr>
            <p:cNvGrpSpPr/>
            <p:nvPr/>
          </p:nvGrpSpPr>
          <p:grpSpPr>
            <a:xfrm>
              <a:off x="-962720" y="543122"/>
              <a:ext cx="10150587" cy="6221300"/>
              <a:chOff x="572000" y="1707624"/>
              <a:chExt cx="9474161" cy="5618262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560CE9CC-447C-4576-AB1A-CB72E1BB9AD5}"/>
                  </a:ext>
                </a:extLst>
              </p:cNvPr>
              <p:cNvGrpSpPr/>
              <p:nvPr/>
            </p:nvGrpSpPr>
            <p:grpSpPr>
              <a:xfrm>
                <a:off x="572000" y="1767227"/>
                <a:ext cx="9474161" cy="5558659"/>
                <a:chOff x="2826802" y="1934867"/>
                <a:chExt cx="6771836" cy="3762687"/>
              </a:xfrm>
            </p:grpSpPr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4485219F-50E2-46A4-91B7-E676BF0D3940}"/>
                    </a:ext>
                  </a:extLst>
                </p:cNvPr>
                <p:cNvGrpSpPr/>
                <p:nvPr/>
              </p:nvGrpSpPr>
              <p:grpSpPr>
                <a:xfrm>
                  <a:off x="3378052" y="1934867"/>
                  <a:ext cx="6220586" cy="3762687"/>
                  <a:chOff x="3378052" y="1934867"/>
                  <a:chExt cx="6220586" cy="3762687"/>
                </a:xfrm>
              </p:grpSpPr>
              <p:pic>
                <p:nvPicPr>
                  <p:cNvPr id="61" name="Picture 6" descr="Imagem relacionada">
                    <a:extLst>
                      <a:ext uri="{FF2B5EF4-FFF2-40B4-BE49-F238E27FC236}">
                        <a16:creationId xmlns:a16="http://schemas.microsoft.com/office/drawing/2014/main" id="{B470471E-00B4-4105-B08A-49DBE82DB9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8878"/>
                  <a:stretch/>
                </p:blipFill>
                <p:spPr bwMode="auto">
                  <a:xfrm>
                    <a:off x="3767827" y="2058402"/>
                    <a:ext cx="5637771" cy="362391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Retângulo: Cantos Arredondados 62">
                    <a:extLst>
                      <a:ext uri="{FF2B5EF4-FFF2-40B4-BE49-F238E27FC236}">
                        <a16:creationId xmlns:a16="http://schemas.microsoft.com/office/drawing/2014/main" id="{7985FA3A-7F8A-44FB-86B3-C331BD37A494}"/>
                      </a:ext>
                    </a:extLst>
                  </p:cNvPr>
                  <p:cNvSpPr/>
                  <p:nvPr/>
                </p:nvSpPr>
                <p:spPr>
                  <a:xfrm>
                    <a:off x="8274457" y="2996436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Retângulo: Cantos Arredondados 68">
                    <a:extLst>
                      <a:ext uri="{FF2B5EF4-FFF2-40B4-BE49-F238E27FC236}">
                        <a16:creationId xmlns:a16="http://schemas.microsoft.com/office/drawing/2014/main" id="{4D2A3005-623C-4F9F-903E-18CE9F643613}"/>
                      </a:ext>
                    </a:extLst>
                  </p:cNvPr>
                  <p:cNvSpPr/>
                  <p:nvPr/>
                </p:nvSpPr>
                <p:spPr>
                  <a:xfrm>
                    <a:off x="8034312" y="3944630"/>
                    <a:ext cx="1564326" cy="73688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Retângulo: Cantos Arredondados 69">
                    <a:extLst>
                      <a:ext uri="{FF2B5EF4-FFF2-40B4-BE49-F238E27FC236}">
                        <a16:creationId xmlns:a16="http://schemas.microsoft.com/office/drawing/2014/main" id="{2B02A9F3-3E81-4D92-B7BD-D5AA87A3FEBB}"/>
                      </a:ext>
                    </a:extLst>
                  </p:cNvPr>
                  <p:cNvSpPr/>
                  <p:nvPr/>
                </p:nvSpPr>
                <p:spPr>
                  <a:xfrm>
                    <a:off x="6369638" y="4881796"/>
                    <a:ext cx="2704774" cy="81575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1" name="Retângulo: Cantos Arredondados 70">
                    <a:extLst>
                      <a:ext uri="{FF2B5EF4-FFF2-40B4-BE49-F238E27FC236}">
                        <a16:creationId xmlns:a16="http://schemas.microsoft.com/office/drawing/2014/main" id="{D2936551-E0DE-40DA-8F85-D8C8637927FA}"/>
                      </a:ext>
                    </a:extLst>
                  </p:cNvPr>
                  <p:cNvSpPr/>
                  <p:nvPr/>
                </p:nvSpPr>
                <p:spPr>
                  <a:xfrm>
                    <a:off x="4762478" y="429275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2" name="Retângulo: Cantos Arredondados 71">
                    <a:extLst>
                      <a:ext uri="{FF2B5EF4-FFF2-40B4-BE49-F238E27FC236}">
                        <a16:creationId xmlns:a16="http://schemas.microsoft.com/office/drawing/2014/main" id="{EEF089D8-7057-4514-82B2-37CFE751E4E9}"/>
                      </a:ext>
                    </a:extLst>
                  </p:cNvPr>
                  <p:cNvSpPr/>
                  <p:nvPr/>
                </p:nvSpPr>
                <p:spPr>
                  <a:xfrm>
                    <a:off x="3378052" y="3663892"/>
                    <a:ext cx="1564326" cy="64918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Retângulo: Cantos Arredondados 72">
                    <a:extLst>
                      <a:ext uri="{FF2B5EF4-FFF2-40B4-BE49-F238E27FC236}">
                        <a16:creationId xmlns:a16="http://schemas.microsoft.com/office/drawing/2014/main" id="{026990A2-74DB-4F7E-B481-4DB886A3C776}"/>
                      </a:ext>
                    </a:extLst>
                  </p:cNvPr>
                  <p:cNvSpPr/>
                  <p:nvPr/>
                </p:nvSpPr>
                <p:spPr>
                  <a:xfrm>
                    <a:off x="4137722" y="3627509"/>
                    <a:ext cx="988901" cy="142240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4" name="Retângulo: Cantos Arredondados 73">
                    <a:extLst>
                      <a:ext uri="{FF2B5EF4-FFF2-40B4-BE49-F238E27FC236}">
                        <a16:creationId xmlns:a16="http://schemas.microsoft.com/office/drawing/2014/main" id="{A8F0B8F1-366F-4AA3-9138-171817595C92}"/>
                      </a:ext>
                    </a:extLst>
                  </p:cNvPr>
                  <p:cNvSpPr/>
                  <p:nvPr/>
                </p:nvSpPr>
                <p:spPr>
                  <a:xfrm>
                    <a:off x="3923930" y="2058568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Retângulo: Cantos Arredondados 74">
                    <a:extLst>
                      <a:ext uri="{FF2B5EF4-FFF2-40B4-BE49-F238E27FC236}">
                        <a16:creationId xmlns:a16="http://schemas.microsoft.com/office/drawing/2014/main" id="{562A75B9-53D7-461C-BBFC-F9FB1BDA970E}"/>
                      </a:ext>
                    </a:extLst>
                  </p:cNvPr>
                  <p:cNvSpPr/>
                  <p:nvPr/>
                </p:nvSpPr>
                <p:spPr>
                  <a:xfrm>
                    <a:off x="3571092" y="2186769"/>
                    <a:ext cx="1677095" cy="236082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Retângulo: Cantos Arredondados 75">
                    <a:extLst>
                      <a:ext uri="{FF2B5EF4-FFF2-40B4-BE49-F238E27FC236}">
                        <a16:creationId xmlns:a16="http://schemas.microsoft.com/office/drawing/2014/main" id="{9F235B91-E9BF-4C9B-B424-9266B87068B5}"/>
                      </a:ext>
                    </a:extLst>
                  </p:cNvPr>
                  <p:cNvSpPr/>
                  <p:nvPr/>
                </p:nvSpPr>
                <p:spPr>
                  <a:xfrm>
                    <a:off x="5463875" y="3020635"/>
                    <a:ext cx="507643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Retângulo: Cantos Arredondados 76">
                    <a:extLst>
                      <a:ext uri="{FF2B5EF4-FFF2-40B4-BE49-F238E27FC236}">
                        <a16:creationId xmlns:a16="http://schemas.microsoft.com/office/drawing/2014/main" id="{71C93E23-91BE-45CC-9395-CDD10A288B54}"/>
                      </a:ext>
                    </a:extLst>
                  </p:cNvPr>
                  <p:cNvSpPr/>
                  <p:nvPr/>
                </p:nvSpPr>
                <p:spPr>
                  <a:xfrm>
                    <a:off x="6489678" y="2869801"/>
                    <a:ext cx="688285" cy="301668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Retângulo: Cantos Arredondados 77">
                    <a:extLst>
                      <a:ext uri="{FF2B5EF4-FFF2-40B4-BE49-F238E27FC236}">
                        <a16:creationId xmlns:a16="http://schemas.microsoft.com/office/drawing/2014/main" id="{894F004D-9B90-44D0-8376-E087E91C8D07}"/>
                      </a:ext>
                    </a:extLst>
                  </p:cNvPr>
                  <p:cNvSpPr/>
                  <p:nvPr/>
                </p:nvSpPr>
                <p:spPr>
                  <a:xfrm>
                    <a:off x="6052908" y="3627509"/>
                    <a:ext cx="1482877" cy="82982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Retângulo: Cantos Arredondados 78">
                    <a:extLst>
                      <a:ext uri="{FF2B5EF4-FFF2-40B4-BE49-F238E27FC236}">
                        <a16:creationId xmlns:a16="http://schemas.microsoft.com/office/drawing/2014/main" id="{3B37009F-C139-4C5B-98D0-C81D44560CF9}"/>
                      </a:ext>
                    </a:extLst>
                  </p:cNvPr>
                  <p:cNvSpPr/>
                  <p:nvPr/>
                </p:nvSpPr>
                <p:spPr>
                  <a:xfrm>
                    <a:off x="7862892" y="3376703"/>
                    <a:ext cx="628158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Retângulo: Cantos Arredondados 79">
                    <a:extLst>
                      <a:ext uri="{FF2B5EF4-FFF2-40B4-BE49-F238E27FC236}">
                        <a16:creationId xmlns:a16="http://schemas.microsoft.com/office/drawing/2014/main" id="{993A2535-FC4B-4269-B767-BE0E6CE966A4}"/>
                      </a:ext>
                    </a:extLst>
                  </p:cNvPr>
                  <p:cNvSpPr/>
                  <p:nvPr/>
                </p:nvSpPr>
                <p:spPr>
                  <a:xfrm>
                    <a:off x="7619278" y="1985084"/>
                    <a:ext cx="1115385" cy="40336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Retângulo: Cantos Arredondados 80">
                    <a:extLst>
                      <a:ext uri="{FF2B5EF4-FFF2-40B4-BE49-F238E27FC236}">
                        <a16:creationId xmlns:a16="http://schemas.microsoft.com/office/drawing/2014/main" id="{7C99796A-31AC-46BA-8312-178942860BC3}"/>
                      </a:ext>
                    </a:extLst>
                  </p:cNvPr>
                  <p:cNvSpPr/>
                  <p:nvPr/>
                </p:nvSpPr>
                <p:spPr>
                  <a:xfrm>
                    <a:off x="7371318" y="1934867"/>
                    <a:ext cx="1115385" cy="32195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Retângulo: Cantos Arredondados 81">
                    <a:extLst>
                      <a:ext uri="{FF2B5EF4-FFF2-40B4-BE49-F238E27FC236}">
                        <a16:creationId xmlns:a16="http://schemas.microsoft.com/office/drawing/2014/main" id="{FDE2BFA3-CD57-4931-AD40-3AAD33A6987C}"/>
                      </a:ext>
                    </a:extLst>
                  </p:cNvPr>
                  <p:cNvSpPr/>
                  <p:nvPr/>
                </p:nvSpPr>
                <p:spPr>
                  <a:xfrm>
                    <a:off x="7064725" y="4515813"/>
                    <a:ext cx="1115384" cy="7014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3" name="Picture 6" descr="Imagem relacionada">
                    <a:extLst>
                      <a:ext uri="{FF2B5EF4-FFF2-40B4-BE49-F238E27FC236}">
                        <a16:creationId xmlns:a16="http://schemas.microsoft.com/office/drawing/2014/main" id="{CC8CC48E-3224-4262-AF54-16888C573BB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372" t="41936" r="36077" b="51829"/>
                  <a:stretch/>
                </p:blipFill>
                <p:spPr bwMode="auto">
                  <a:xfrm>
                    <a:off x="6970214" y="4500573"/>
                    <a:ext cx="1131141" cy="2681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4" name="Retângulo: Cantos Arredondados 83">
                    <a:extLst>
                      <a:ext uri="{FF2B5EF4-FFF2-40B4-BE49-F238E27FC236}">
                        <a16:creationId xmlns:a16="http://schemas.microsoft.com/office/drawing/2014/main" id="{79126BE0-4CA7-4FE1-AA09-BE8B0E890854}"/>
                      </a:ext>
                    </a:extLst>
                  </p:cNvPr>
                  <p:cNvSpPr/>
                  <p:nvPr/>
                </p:nvSpPr>
                <p:spPr>
                  <a:xfrm>
                    <a:off x="6346476" y="3420826"/>
                    <a:ext cx="1115385" cy="382885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85" name="Picture 6" descr="Imagem relacionada">
                    <a:extLst>
                      <a:ext uri="{FF2B5EF4-FFF2-40B4-BE49-F238E27FC236}">
                        <a16:creationId xmlns:a16="http://schemas.microsoft.com/office/drawing/2014/main" id="{8D6F49DC-37BE-4CFC-B8CD-0278E5C702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>
                    <a:duotone>
                      <a:schemeClr val="accent3">
                        <a:shade val="45000"/>
                        <a:satMod val="135000"/>
                      </a:scheme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8243" t="70023" r="23396" b="18831"/>
                  <a:stretch/>
                </p:blipFill>
                <p:spPr bwMode="auto">
                  <a:xfrm>
                    <a:off x="6366476" y="3465624"/>
                    <a:ext cx="1035106" cy="44326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86" name="Retângulo: Cantos Arredondados 85">
                    <a:extLst>
                      <a:ext uri="{FF2B5EF4-FFF2-40B4-BE49-F238E27FC236}">
                        <a16:creationId xmlns:a16="http://schemas.microsoft.com/office/drawing/2014/main" id="{17D9AB3F-09A9-488F-BEE7-60079F7F927A}"/>
                      </a:ext>
                    </a:extLst>
                  </p:cNvPr>
                  <p:cNvSpPr/>
                  <p:nvPr/>
                </p:nvSpPr>
                <p:spPr>
                  <a:xfrm flipV="1">
                    <a:off x="7349167" y="4495314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Retângulo: Cantos Arredondados 86">
                    <a:extLst>
                      <a:ext uri="{FF2B5EF4-FFF2-40B4-BE49-F238E27FC236}">
                        <a16:creationId xmlns:a16="http://schemas.microsoft.com/office/drawing/2014/main" id="{48A16107-1765-41AD-9A2B-9844FC871850}"/>
                      </a:ext>
                    </a:extLst>
                  </p:cNvPr>
                  <p:cNvSpPr/>
                  <p:nvPr/>
                </p:nvSpPr>
                <p:spPr>
                  <a:xfrm flipV="1">
                    <a:off x="6371661" y="3854169"/>
                    <a:ext cx="988901" cy="45719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pt-BR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88" name="Retângulo: Cantos Arredondados 87">
                  <a:extLst>
                    <a:ext uri="{FF2B5EF4-FFF2-40B4-BE49-F238E27FC236}">
                      <a16:creationId xmlns:a16="http://schemas.microsoft.com/office/drawing/2014/main" id="{A8E2D36F-19E7-4689-92A4-B2B1E2F39411}"/>
                    </a:ext>
                  </a:extLst>
                </p:cNvPr>
                <p:cNvSpPr/>
                <p:nvPr/>
              </p:nvSpPr>
              <p:spPr>
                <a:xfrm>
                  <a:off x="2939570" y="2949515"/>
                  <a:ext cx="1564327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etângulo: Cantos Arredondados 93">
                  <a:extLst>
                    <a:ext uri="{FF2B5EF4-FFF2-40B4-BE49-F238E27FC236}">
                      <a16:creationId xmlns:a16="http://schemas.microsoft.com/office/drawing/2014/main" id="{A92C8EEB-401D-4673-9BDA-04B31407AD48}"/>
                    </a:ext>
                  </a:extLst>
                </p:cNvPr>
                <p:cNvSpPr/>
                <p:nvPr/>
              </p:nvSpPr>
              <p:spPr>
                <a:xfrm>
                  <a:off x="2826802" y="2982599"/>
                  <a:ext cx="1677095" cy="236082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5" name="Retângulo: Cantos Arredondados 94">
                <a:extLst>
                  <a:ext uri="{FF2B5EF4-FFF2-40B4-BE49-F238E27FC236}">
                    <a16:creationId xmlns:a16="http://schemas.microsoft.com/office/drawing/2014/main" id="{906B69FB-7FBB-49B0-A342-B2C02D3B3875}"/>
                  </a:ext>
                </a:extLst>
              </p:cNvPr>
              <p:cNvSpPr/>
              <p:nvPr/>
            </p:nvSpPr>
            <p:spPr>
              <a:xfrm>
                <a:off x="1810262" y="1707624"/>
                <a:ext cx="3522183" cy="392722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tângulo: Cantos Arredondados 95">
                <a:extLst>
                  <a:ext uri="{FF2B5EF4-FFF2-40B4-BE49-F238E27FC236}">
                    <a16:creationId xmlns:a16="http://schemas.microsoft.com/office/drawing/2014/main" id="{D4E07C14-B2AB-427E-B09A-0DCBB8CB08B0}"/>
                  </a:ext>
                </a:extLst>
              </p:cNvPr>
              <p:cNvSpPr/>
              <p:nvPr/>
            </p:nvSpPr>
            <p:spPr>
              <a:xfrm>
                <a:off x="3758566" y="2025802"/>
                <a:ext cx="4396159" cy="637571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A2B2E1F-35FD-4BF8-8F7B-FAB03669EAEF}"/>
                </a:ext>
              </a:extLst>
            </p:cNvPr>
            <p:cNvSpPr/>
            <p:nvPr/>
          </p:nvSpPr>
          <p:spPr>
            <a:xfrm>
              <a:off x="4527718" y="3748868"/>
              <a:ext cx="1305404" cy="14798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Elipse 96">
              <a:extLst>
                <a:ext uri="{FF2B5EF4-FFF2-40B4-BE49-F238E27FC236}">
                  <a16:creationId xmlns:a16="http://schemas.microsoft.com/office/drawing/2014/main" id="{5966055A-54E4-4508-80FB-4ECEEB451B19}"/>
                </a:ext>
              </a:extLst>
            </p:cNvPr>
            <p:cNvSpPr/>
            <p:nvPr/>
          </p:nvSpPr>
          <p:spPr>
            <a:xfrm>
              <a:off x="5150871" y="5164432"/>
              <a:ext cx="1905999" cy="3054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Elipse 97">
              <a:extLst>
                <a:ext uri="{FF2B5EF4-FFF2-40B4-BE49-F238E27FC236}">
                  <a16:creationId xmlns:a16="http://schemas.microsoft.com/office/drawing/2014/main" id="{A968735D-90EF-4241-9B9D-608CA3066EA7}"/>
                </a:ext>
              </a:extLst>
            </p:cNvPr>
            <p:cNvSpPr/>
            <p:nvPr/>
          </p:nvSpPr>
          <p:spPr>
            <a:xfrm>
              <a:off x="6232556" y="4684491"/>
              <a:ext cx="264865" cy="22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8E9A04F-F3D9-433D-9FD1-C5F05D212D56}"/>
              </a:ext>
            </a:extLst>
          </p:cNvPr>
          <p:cNvGrpSpPr/>
          <p:nvPr/>
        </p:nvGrpSpPr>
        <p:grpSpPr>
          <a:xfrm>
            <a:off x="2057037" y="2624987"/>
            <a:ext cx="2134683" cy="1715253"/>
            <a:chOff x="1502656" y="391727"/>
            <a:chExt cx="5973632" cy="42392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344B423-4573-4252-BF7E-E3422F0BD4AF}"/>
                </a:ext>
              </a:extLst>
            </p:cNvPr>
            <p:cNvGrpSpPr/>
            <p:nvPr/>
          </p:nvGrpSpPr>
          <p:grpSpPr>
            <a:xfrm>
              <a:off x="1502656" y="391727"/>
              <a:ext cx="5973632" cy="4174096"/>
              <a:chOff x="1502656" y="391727"/>
              <a:chExt cx="5973632" cy="4174096"/>
            </a:xfrm>
          </p:grpSpPr>
          <p:pic>
            <p:nvPicPr>
              <p:cNvPr id="14340" name="Picture 4" descr="Imagem relacionada">
                <a:extLst>
                  <a:ext uri="{FF2B5EF4-FFF2-40B4-BE49-F238E27FC236}">
                    <a16:creationId xmlns:a16="http://schemas.microsoft.com/office/drawing/2014/main" id="{30D6E8F0-933F-44F6-AFE2-94C417FABB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9046" y="484389"/>
                <a:ext cx="5407242" cy="4049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9" name="Retângulo: Cantos Arredondados 98">
                <a:extLst>
                  <a:ext uri="{FF2B5EF4-FFF2-40B4-BE49-F238E27FC236}">
                    <a16:creationId xmlns:a16="http://schemas.microsoft.com/office/drawing/2014/main" id="{B76C2811-F068-43AC-A5A7-BBC5ADD33318}"/>
                  </a:ext>
                </a:extLst>
              </p:cNvPr>
              <p:cNvSpPr/>
              <p:nvPr/>
            </p:nvSpPr>
            <p:spPr>
              <a:xfrm>
                <a:off x="1502656" y="4194252"/>
                <a:ext cx="5785830" cy="33411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tângulo: Cantos Arredondados 99">
                <a:extLst>
                  <a:ext uri="{FF2B5EF4-FFF2-40B4-BE49-F238E27FC236}">
                    <a16:creationId xmlns:a16="http://schemas.microsoft.com/office/drawing/2014/main" id="{1364FEAB-E3ED-4BAC-ACF4-55689D399E6D}"/>
                  </a:ext>
                </a:extLst>
              </p:cNvPr>
              <p:cNvSpPr/>
              <p:nvPr/>
            </p:nvSpPr>
            <p:spPr>
              <a:xfrm>
                <a:off x="2918334" y="4150794"/>
                <a:ext cx="4174096" cy="30269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tângulo: Cantos Arredondados 100">
                <a:extLst>
                  <a:ext uri="{FF2B5EF4-FFF2-40B4-BE49-F238E27FC236}">
                    <a16:creationId xmlns:a16="http://schemas.microsoft.com/office/drawing/2014/main" id="{007ADF51-A325-498D-979E-A5E90D57D461}"/>
                  </a:ext>
                </a:extLst>
              </p:cNvPr>
              <p:cNvSpPr/>
              <p:nvPr/>
            </p:nvSpPr>
            <p:spPr>
              <a:xfrm rot="16200000">
                <a:off x="318531" y="2167859"/>
                <a:ext cx="4174096" cy="62183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Retângulo: Cantos Arredondados 101">
              <a:extLst>
                <a:ext uri="{FF2B5EF4-FFF2-40B4-BE49-F238E27FC236}">
                  <a16:creationId xmlns:a16="http://schemas.microsoft.com/office/drawing/2014/main" id="{7647416C-88C6-4C6D-B205-85B64F3ECF7F}"/>
                </a:ext>
              </a:extLst>
            </p:cNvPr>
            <p:cNvSpPr/>
            <p:nvPr/>
          </p:nvSpPr>
          <p:spPr>
            <a:xfrm rot="16200000">
              <a:off x="3536449" y="1040310"/>
              <a:ext cx="659863" cy="6218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62E045B3-F626-4961-AFB3-2ED2F3C91C1A}"/>
                </a:ext>
              </a:extLst>
            </p:cNvPr>
            <p:cNvSpPr/>
            <p:nvPr/>
          </p:nvSpPr>
          <p:spPr>
            <a:xfrm rot="16200000">
              <a:off x="3023772" y="4059008"/>
              <a:ext cx="724492" cy="41945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F0287E0-48E1-4385-87F8-5DC1FC034B93}"/>
              </a:ext>
            </a:extLst>
          </p:cNvPr>
          <p:cNvSpPr/>
          <p:nvPr/>
        </p:nvSpPr>
        <p:spPr>
          <a:xfrm rot="10800000">
            <a:off x="5140011" y="4835091"/>
            <a:ext cx="2295778" cy="543885"/>
          </a:xfrm>
          <a:custGeom>
            <a:avLst/>
            <a:gdLst>
              <a:gd name="connsiteX0" fmla="*/ 108589 w 1260285"/>
              <a:gd name="connsiteY0" fmla="*/ 106802 h 356771"/>
              <a:gd name="connsiteX1" fmla="*/ 169549 w 1260285"/>
              <a:gd name="connsiteY1" fmla="*/ 45842 h 356771"/>
              <a:gd name="connsiteX2" fmla="*/ 389005 w 1260285"/>
              <a:gd name="connsiteY2" fmla="*/ 9266 h 356771"/>
              <a:gd name="connsiteX3" fmla="*/ 705997 w 1260285"/>
              <a:gd name="connsiteY3" fmla="*/ 3170 h 356771"/>
              <a:gd name="connsiteX4" fmla="*/ 1065661 w 1260285"/>
              <a:gd name="connsiteY4" fmla="*/ 51938 h 356771"/>
              <a:gd name="connsiteX5" fmla="*/ 1230253 w 1260285"/>
              <a:gd name="connsiteY5" fmla="*/ 100706 h 356771"/>
              <a:gd name="connsiteX6" fmla="*/ 1254637 w 1260285"/>
              <a:gd name="connsiteY6" fmla="*/ 186050 h 356771"/>
              <a:gd name="connsiteX7" fmla="*/ 1163197 w 1260285"/>
              <a:gd name="connsiteY7" fmla="*/ 265298 h 356771"/>
              <a:gd name="connsiteX8" fmla="*/ 974221 w 1260285"/>
              <a:gd name="connsiteY8" fmla="*/ 320162 h 356771"/>
              <a:gd name="connsiteX9" fmla="*/ 663325 w 1260285"/>
              <a:gd name="connsiteY9" fmla="*/ 356738 h 356771"/>
              <a:gd name="connsiteX10" fmla="*/ 291469 w 1260285"/>
              <a:gd name="connsiteY10" fmla="*/ 314066 h 356771"/>
              <a:gd name="connsiteX11" fmla="*/ 102493 w 1260285"/>
              <a:gd name="connsiteY11" fmla="*/ 222626 h 356771"/>
              <a:gd name="connsiteX12" fmla="*/ 11053 w 1260285"/>
              <a:gd name="connsiteY12" fmla="*/ 100706 h 356771"/>
              <a:gd name="connsiteX13" fmla="*/ 4957 w 1260285"/>
              <a:gd name="connsiteY13" fmla="*/ 94610 h 356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60285" h="356771">
                <a:moveTo>
                  <a:pt x="108589" y="106802"/>
                </a:moveTo>
                <a:cubicBezTo>
                  <a:pt x="115701" y="84450"/>
                  <a:pt x="122813" y="62098"/>
                  <a:pt x="169549" y="45842"/>
                </a:cubicBezTo>
                <a:cubicBezTo>
                  <a:pt x="216285" y="29586"/>
                  <a:pt x="299597" y="16378"/>
                  <a:pt x="389005" y="9266"/>
                </a:cubicBezTo>
                <a:cubicBezTo>
                  <a:pt x="478413" y="2154"/>
                  <a:pt x="593221" y="-3942"/>
                  <a:pt x="705997" y="3170"/>
                </a:cubicBezTo>
                <a:cubicBezTo>
                  <a:pt x="818773" y="10282"/>
                  <a:pt x="978285" y="35682"/>
                  <a:pt x="1065661" y="51938"/>
                </a:cubicBezTo>
                <a:cubicBezTo>
                  <a:pt x="1153037" y="68194"/>
                  <a:pt x="1198757" y="78354"/>
                  <a:pt x="1230253" y="100706"/>
                </a:cubicBezTo>
                <a:cubicBezTo>
                  <a:pt x="1261749" y="123058"/>
                  <a:pt x="1265813" y="158618"/>
                  <a:pt x="1254637" y="186050"/>
                </a:cubicBezTo>
                <a:cubicBezTo>
                  <a:pt x="1243461" y="213482"/>
                  <a:pt x="1209933" y="242946"/>
                  <a:pt x="1163197" y="265298"/>
                </a:cubicBezTo>
                <a:cubicBezTo>
                  <a:pt x="1116461" y="287650"/>
                  <a:pt x="1057533" y="304922"/>
                  <a:pt x="974221" y="320162"/>
                </a:cubicBezTo>
                <a:cubicBezTo>
                  <a:pt x="890909" y="335402"/>
                  <a:pt x="777117" y="357754"/>
                  <a:pt x="663325" y="356738"/>
                </a:cubicBezTo>
                <a:cubicBezTo>
                  <a:pt x="549533" y="355722"/>
                  <a:pt x="384941" y="336418"/>
                  <a:pt x="291469" y="314066"/>
                </a:cubicBezTo>
                <a:cubicBezTo>
                  <a:pt x="197997" y="291714"/>
                  <a:pt x="149229" y="258186"/>
                  <a:pt x="102493" y="222626"/>
                </a:cubicBezTo>
                <a:cubicBezTo>
                  <a:pt x="55757" y="187066"/>
                  <a:pt x="27309" y="122042"/>
                  <a:pt x="11053" y="100706"/>
                </a:cubicBezTo>
                <a:cubicBezTo>
                  <a:pt x="-5203" y="79370"/>
                  <a:pt x="-123" y="86990"/>
                  <a:pt x="4957" y="94610"/>
                </a:cubicBezTo>
              </a:path>
            </a:pathLst>
          </a:custGeom>
          <a:noFill/>
          <a:ln w="38100">
            <a:solidFill>
              <a:srgbClr val="9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8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9BEF58-7028-4CAA-8519-5C10F9CA9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91" y="1562109"/>
            <a:ext cx="1305505" cy="8771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998E881-F3F0-44CC-A885-653C21D9104A}"/>
              </a:ext>
            </a:extLst>
          </p:cNvPr>
          <p:cNvSpPr txBox="1"/>
          <p:nvPr/>
        </p:nvSpPr>
        <p:spPr>
          <a:xfrm>
            <a:off x="4973655" y="88450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898385" y="2497421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83E458D-B0BF-40CF-90CB-2F98137A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274061" flipH="1">
            <a:off x="6124861" y="1821279"/>
            <a:ext cx="1202574" cy="807980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A3EE840-812C-4312-8A3F-709E495B2E06}"/>
              </a:ext>
            </a:extLst>
          </p:cNvPr>
          <p:cNvSpPr txBox="1"/>
          <p:nvPr/>
        </p:nvSpPr>
        <p:spPr>
          <a:xfrm>
            <a:off x="5255307" y="2842378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865266" y="3056998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Imagem relacionada">
            <a:extLst>
              <a:ext uri="{FF2B5EF4-FFF2-40B4-BE49-F238E27FC236}">
                <a16:creationId xmlns:a16="http://schemas.microsoft.com/office/drawing/2014/main" id="{7EA6FA97-5E10-4ABF-9DDB-B6A7AE033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84" y="3494994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19606CC1-72C1-4257-89F0-6A4D45C5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98754" flipH="1">
            <a:off x="7982375" y="1224845"/>
            <a:ext cx="1453206" cy="976373"/>
          </a:xfrm>
          <a:prstGeom prst="rect">
            <a:avLst/>
          </a:prstGeom>
        </p:spPr>
      </p:pic>
      <p:pic>
        <p:nvPicPr>
          <p:cNvPr id="35" name="Imagem 21">
            <a:extLst>
              <a:ext uri="{FF2B5EF4-FFF2-40B4-BE49-F238E27FC236}">
                <a16:creationId xmlns:a16="http://schemas.microsoft.com/office/drawing/2014/main" id="{A7E6811B-9091-4DF0-94CA-9676AB9E4B8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Q2AAC7DQAALkMAAM4ZAAAQAAAAJgAAAAgAAAD//////////w=="/>
              </a:ext>
            </a:extLst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9057503" y="2870920"/>
            <a:ext cx="2347939" cy="230689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68AC8486-D458-4399-895E-828D2795CEF0}"/>
              </a:ext>
            </a:extLst>
          </p:cNvPr>
          <p:cNvSpPr txBox="1"/>
          <p:nvPr/>
        </p:nvSpPr>
        <p:spPr>
          <a:xfrm>
            <a:off x="8651552" y="2120311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DENSIDADE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00B44EA-0279-5EDF-17F9-FC7C6E0CEA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7268" y="1923972"/>
            <a:ext cx="9017463" cy="301005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0C867DB2-A044-0978-230D-A88884027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3061" y="44491"/>
            <a:ext cx="7804551" cy="520091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64EF50A-F2A2-7F38-D2E8-60C0C10983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020" y="1862671"/>
            <a:ext cx="4623038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4631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19066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</a:t>
            </a: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429179F0-AE25-0B68-4EA8-8346FD576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851" y="1092768"/>
            <a:ext cx="4211787" cy="404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BEAE4225-912D-9B52-BBFD-B08E24ADA035}"/>
              </a:ext>
            </a:extLst>
          </p:cNvPr>
          <p:cNvSpPr txBox="1"/>
          <p:nvPr/>
        </p:nvSpPr>
        <p:spPr>
          <a:xfrm>
            <a:off x="2602195" y="5733818"/>
            <a:ext cx="726519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6"/>
              </a:rPr>
              <a:t>http://www.sthda.com/english/wiki/factoextra-r-package-easy-multivariate-data-analyses-and-elegant-visualization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7"/>
              </a:rPr>
              <a:t>https://github.com/cran/factoextra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4" name="Gravação de Tela 3">
            <a:hlinkClick r:id="" action="ppaction://media"/>
            <a:extLst>
              <a:ext uri="{FF2B5EF4-FFF2-40B4-BE49-F238E27FC236}">
                <a16:creationId xmlns:a16="http://schemas.microsoft.com/office/drawing/2014/main" id="{FA60A24F-D5C0-F926-CD99-82012C65DA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22999" y="2041844"/>
            <a:ext cx="5080007" cy="253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Olha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meu notebook (: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5AF446-B5B5-22F0-3546-B4ACCA446C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4" t="4757"/>
          <a:stretch/>
        </p:blipFill>
        <p:spPr>
          <a:xfrm>
            <a:off x="3265715" y="1989493"/>
            <a:ext cx="5308270" cy="3789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7253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FEE7BA-0ADE-406F-BF14-B977FB5B836D}"/>
              </a:ext>
            </a:extLst>
          </p:cNvPr>
          <p:cNvSpPr txBox="1"/>
          <p:nvPr/>
        </p:nvSpPr>
        <p:spPr>
          <a:xfrm>
            <a:off x="3363652" y="515945"/>
            <a:ext cx="54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Intuição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5CA391-266E-4779-8ED6-ACFC2D6E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051" y="1264912"/>
            <a:ext cx="3265166" cy="46610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774A9E-F080-4095-9932-096C88DC8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308" y="1616760"/>
            <a:ext cx="3721390" cy="3957328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FFB89077-BE11-4EF5-BCF0-B90D2310E0AE}"/>
              </a:ext>
            </a:extLst>
          </p:cNvPr>
          <p:cNvSpPr txBox="1"/>
          <p:nvPr/>
        </p:nvSpPr>
        <p:spPr>
          <a:xfrm>
            <a:off x="4142366" y="6352072"/>
            <a:ext cx="4072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https://arxiv.org/pdf/1804.02502.pdf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14:cNvPr>
              <p14:cNvContentPartPr/>
              <p14:nvPr/>
            </p14:nvContentPartPr>
            <p14:xfrm>
              <a:off x="552600" y="1562040"/>
              <a:ext cx="8058240" cy="4038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F5F75C4-4DF3-4723-A348-6B2281607D4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3240" y="1552680"/>
                <a:ext cx="8076960" cy="40575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B1438535-03BE-CB87-DA8A-AE49B19E8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765" y="1140402"/>
            <a:ext cx="8077615" cy="276874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40AC6E-83EB-1705-2F3B-0B49F987A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90761" y="1495325"/>
            <a:ext cx="5410478" cy="3867349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CF481D6-5FC5-F8D1-CB84-1C1A31F1B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51983"/>
            <a:ext cx="7753748" cy="4057859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452E3D9-00AF-169C-BC72-6E59C195E8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842" y="1066678"/>
            <a:ext cx="8090316" cy="4724643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AEBB4CD2-BC37-0930-4D29-043383AE86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47" y="1790616"/>
            <a:ext cx="4972306" cy="327676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EEADC9F0-6FAB-D062-8B34-D5A5EF0AB6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5904" y="2209737"/>
            <a:ext cx="4680191" cy="243852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8F1D49F-5EAA-D28B-30AE-932D71C52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08277" y="1876345"/>
            <a:ext cx="4775445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183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940607" y="782954"/>
            <a:ext cx="311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</a:t>
            </a:r>
          </a:p>
        </p:txBody>
      </p:sp>
      <p:pic>
        <p:nvPicPr>
          <p:cNvPr id="41" name="Picture 4" descr="Imagem relacionada">
            <a:extLst>
              <a:ext uri="{FF2B5EF4-FFF2-40B4-BE49-F238E27FC236}">
                <a16:creationId xmlns:a16="http://schemas.microsoft.com/office/drawing/2014/main" id="{08D2D828-D356-31AC-26BF-308F4F0D3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84" y="1435570"/>
            <a:ext cx="3108389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aixaDeTexto 16">
            <a:extLst>
              <a:ext uri="{FF2B5EF4-FFF2-40B4-BE49-F238E27FC236}">
                <a16:creationId xmlns:a16="http://schemas.microsoft.com/office/drawing/2014/main" id="{BDDAC44F-928E-7A4B-F402-B2A7ADCC6FB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2150500" y="4048067"/>
            <a:ext cx="880273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Constrói uma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partição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de dados a partir da minimização de uma função de custo: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Median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Medoids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(PAM)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K-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Means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++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82" name="Gráfico 81" descr="Despertador">
            <a:hlinkClick r:id="rId4" action="ppaction://hlinksldjump"/>
            <a:extLst>
              <a:ext uri="{FF2B5EF4-FFF2-40B4-BE49-F238E27FC236}">
                <a16:creationId xmlns:a16="http://schemas.microsoft.com/office/drawing/2014/main" id="{A53FF538-18EB-1743-1DBB-1509806A9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83967" y="5398701"/>
            <a:ext cx="914400" cy="914400"/>
          </a:xfrm>
          <a:prstGeom prst="rect">
            <a:avLst/>
          </a:prstGeom>
        </p:spPr>
      </p:pic>
      <p:pic>
        <p:nvPicPr>
          <p:cNvPr id="2050" name="Picture 2" descr="K-Means Clustering — The Science of Machine Learning">
            <a:extLst>
              <a:ext uri="{FF2B5EF4-FFF2-40B4-BE49-F238E27FC236}">
                <a16:creationId xmlns:a16="http://schemas.microsoft.com/office/drawing/2014/main" id="{CE3EF9DB-0C54-27D2-7961-FEE4BD163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0"/>
          <a:stretch/>
        </p:blipFill>
        <p:spPr bwMode="auto">
          <a:xfrm>
            <a:off x="5033081" y="1426217"/>
            <a:ext cx="3447611" cy="248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-Means Clustering Explained Simply | by Aaron Zhu | Towards Data Science">
            <a:extLst>
              <a:ext uri="{FF2B5EF4-FFF2-40B4-BE49-F238E27FC236}">
                <a16:creationId xmlns:a16="http://schemas.microsoft.com/office/drawing/2014/main" id="{34216B8C-346E-3A21-36AB-2584CB757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802" y="1521645"/>
            <a:ext cx="3177454" cy="22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BB0C03-03C7-3051-B81B-08DE738CB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324" y="2197036"/>
            <a:ext cx="5861351" cy="24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93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3" y="772959"/>
            <a:ext cx="7612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INICIALIZAÇÃO DO K</a:t>
            </a:r>
          </a:p>
        </p:txBody>
      </p:sp>
      <p:pic>
        <p:nvPicPr>
          <p:cNvPr id="10242" name="Picture 2" descr="python - Show that the K-Means algorithm will update a clustering C in such  a way that one cluster becomes empty even though it had at least one point  in C? -">
            <a:extLst>
              <a:ext uri="{FF2B5EF4-FFF2-40B4-BE49-F238E27FC236}">
                <a16:creationId xmlns:a16="http://schemas.microsoft.com/office/drawing/2014/main" id="{E1697E22-9202-86F6-F530-C3D1A500C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78" y="1806876"/>
            <a:ext cx="4818384" cy="333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Improved Seeding For Clustering With K-Means++ | The Data Science Lab">
            <a:extLst>
              <a:ext uri="{FF2B5EF4-FFF2-40B4-BE49-F238E27FC236}">
                <a16:creationId xmlns:a16="http://schemas.microsoft.com/office/drawing/2014/main" id="{48E77C61-E5F8-97B8-2DCB-172DE0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481" y="2415023"/>
            <a:ext cx="7696741" cy="388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7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1026" name="Picture 2" descr="Determining Number of Clusters in One Picture - DataScienceCentral.com">
            <a:extLst>
              <a:ext uri="{FF2B5EF4-FFF2-40B4-BE49-F238E27FC236}">
                <a16:creationId xmlns:a16="http://schemas.microsoft.com/office/drawing/2014/main" id="{71968BB0-2EAC-BE28-DBBE-5F4E3A3D5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945" y="1232694"/>
            <a:ext cx="8578215" cy="48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93604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2DEC91AC-68C1-E521-3664-EEC37BF7FD3B}"/>
              </a:ext>
            </a:extLst>
          </p:cNvPr>
          <p:cNvSpPr txBox="1"/>
          <p:nvPr/>
        </p:nvSpPr>
        <p:spPr>
          <a:xfrm>
            <a:off x="1593524" y="772959"/>
            <a:ext cx="5374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PARTICIONADO + ESCOLHA K</a:t>
            </a:r>
          </a:p>
        </p:txBody>
      </p:sp>
      <p:pic>
        <p:nvPicPr>
          <p:cNvPr id="3074" name="Picture 2" descr="Silhouette Method — Better than Elbow Method to find Optimal Clusters | by  Satyam Kumar | Towards Data Science">
            <a:extLst>
              <a:ext uri="{FF2B5EF4-FFF2-40B4-BE49-F238E27FC236}">
                <a16:creationId xmlns:a16="http://schemas.microsoft.com/office/drawing/2014/main" id="{E4330C28-7599-E322-2F8A-AD28E4FF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60" y="3942863"/>
            <a:ext cx="2427638" cy="177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군집 평가 - 실루엣 분석">
            <a:extLst>
              <a:ext uri="{FF2B5EF4-FFF2-40B4-BE49-F238E27FC236}">
                <a16:creationId xmlns:a16="http://schemas.microsoft.com/office/drawing/2014/main" id="{2037EEA3-376F-C91C-C0E7-4FF7C01921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5"/>
          <a:stretch/>
        </p:blipFill>
        <p:spPr bwMode="auto">
          <a:xfrm>
            <a:off x="2779125" y="1520146"/>
            <a:ext cx="6686300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lustering With R | Coding Bunker">
            <a:extLst>
              <a:ext uri="{FF2B5EF4-FFF2-40B4-BE49-F238E27FC236}">
                <a16:creationId xmlns:a16="http://schemas.microsoft.com/office/drawing/2014/main" id="{CA8E3230-2189-B7DC-969B-DE7CE72ED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724" y="1440475"/>
            <a:ext cx="2731643" cy="27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062CC7D-7E22-5F17-D525-F2C3BEBB1C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7428" y="2289697"/>
            <a:ext cx="7709296" cy="304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934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Ciclo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 … de Dados</a:t>
            </a:r>
          </a:p>
        </p:txBody>
      </p:sp>
      <p:pic>
        <p:nvPicPr>
          <p:cNvPr id="1028" name="Picture 4" descr="No alt text provided for this image">
            <a:extLst>
              <a:ext uri="{FF2B5EF4-FFF2-40B4-BE49-F238E27FC236}">
                <a16:creationId xmlns:a16="http://schemas.microsoft.com/office/drawing/2014/main" id="{49148E9B-FC07-0ACF-23EA-62853A097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3" y="1828800"/>
            <a:ext cx="8888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 text provided for this image">
            <a:extLst>
              <a:ext uri="{FF2B5EF4-FFF2-40B4-BE49-F238E27FC236}">
                <a16:creationId xmlns:a16="http://schemas.microsoft.com/office/drawing/2014/main" id="{09C8012C-6E25-6599-9807-B411258B1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591" y="2242922"/>
            <a:ext cx="8907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 alt text provided for this image">
            <a:extLst>
              <a:ext uri="{FF2B5EF4-FFF2-40B4-BE49-F238E27FC236}">
                <a16:creationId xmlns:a16="http://schemas.microsoft.com/office/drawing/2014/main" id="{7B307DBE-9D3E-A35C-73A5-5CA52350D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20" y="3978504"/>
            <a:ext cx="5301615" cy="410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081057-39F4-48D2-AFAF-FAA4BCEE6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3824" y="5043098"/>
            <a:ext cx="7392432" cy="5572903"/>
          </a:xfrm>
          <a:prstGeom prst="rect">
            <a:avLst/>
          </a:prstGeom>
        </p:spPr>
      </p:pic>
      <p:pic>
        <p:nvPicPr>
          <p:cNvPr id="9" name="Picture 6" descr="No alt text provided for this image">
            <a:extLst>
              <a:ext uri="{FF2B5EF4-FFF2-40B4-BE49-F238E27FC236}">
                <a16:creationId xmlns:a16="http://schemas.microsoft.com/office/drawing/2014/main" id="{A93D31AE-BCCE-4F13-BACB-392BFF3A5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1913" y="751896"/>
            <a:ext cx="17612306" cy="135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84653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1688803" y="677599"/>
            <a:ext cx="503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 + DATAVIZ</a:t>
            </a:r>
          </a:p>
        </p:txBody>
      </p:sp>
      <p:pic>
        <p:nvPicPr>
          <p:cNvPr id="12290" name="Picture 2" descr="The complete guide to clustering analysis: k-means and hierarchical  clustering by hand and in R - Stats and R">
            <a:extLst>
              <a:ext uri="{FF2B5EF4-FFF2-40B4-BE49-F238E27FC236}">
                <a16:creationId xmlns:a16="http://schemas.microsoft.com/office/drawing/2014/main" id="{ED322DC7-8F0A-A31D-FBA4-5914B3603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88" y="1735007"/>
            <a:ext cx="9291638" cy="397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7493C17-45DB-9C62-1E34-95BDABD1C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118" y="1777915"/>
            <a:ext cx="6540836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565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E619D82-739B-409B-87DB-B86D9EE0E2DF}"/>
              </a:ext>
            </a:extLst>
          </p:cNvPr>
          <p:cNvSpPr txBox="1"/>
          <p:nvPr/>
        </p:nvSpPr>
        <p:spPr>
          <a:xfrm>
            <a:off x="2038425" y="890572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HIERÁRQUICO</a:t>
            </a:r>
          </a:p>
        </p:txBody>
      </p:sp>
      <p:pic>
        <p:nvPicPr>
          <p:cNvPr id="75778" name="Picture 2" descr="Resultado de imagem para hierarchical cluster">
            <a:extLst>
              <a:ext uri="{FF2B5EF4-FFF2-40B4-BE49-F238E27FC236}">
                <a16:creationId xmlns:a16="http://schemas.microsoft.com/office/drawing/2014/main" id="{00134183-6C81-4593-9CD5-04026EDF7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2"/>
          <a:stretch/>
        </p:blipFill>
        <p:spPr bwMode="auto">
          <a:xfrm>
            <a:off x="1970923" y="1687775"/>
            <a:ext cx="3108389" cy="261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04524CBC-A006-B4AB-245B-91ADB57B9B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07858" y="979146"/>
            <a:ext cx="3108389" cy="2930931"/>
          </a:xfrm>
          <a:prstGeom prst="rect">
            <a:avLst/>
          </a:prstGeom>
        </p:spPr>
      </p:pic>
      <p:sp>
        <p:nvSpPr>
          <p:cNvPr id="30" name="CaixaDeTexto 15">
            <a:extLst>
              <a:ext uri="{FF2B5EF4-FFF2-40B4-BE49-F238E27FC236}">
                <a16:creationId xmlns:a16="http://schemas.microsoft.com/office/drawing/2014/main" id="{D7054830-CD82-DAC0-3C86-8C0DA11C1B71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aAA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QMAAJUbAAACGgAAhiUAABAgAAAmAAAACAAAAP//////////"/>
              </a:ext>
            </a:extLst>
          </p:cNvSpPr>
          <p:nvPr/>
        </p:nvSpPr>
        <p:spPr>
          <a:xfrm>
            <a:off x="2038425" y="4607866"/>
            <a:ext cx="8027605" cy="16160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Constrói uma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hierarquia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de </a:t>
            </a:r>
            <a:r>
              <a:rPr kumimoji="0" lang="pt-br" sz="16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partições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a partir da similaridade entre as observações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aglomerativos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Bottom-Up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AGNES)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2" charset="0"/>
              <a:buChar char="•"/>
              <a:tabLst/>
              <a:defRPr lang="pt-br"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Algoritmos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divisivos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Calibri" pitchFamily="2" charset="0"/>
                <a:cs typeface="Arial" pitchFamily="2" charset="0"/>
              </a:rPr>
              <a:t> (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Top-Down / DIANA)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Calibri" pitchFamily="2" charset="0"/>
              <a:cs typeface="Arial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14B5CA-5567-20E8-BEF9-50B3143E318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2702" y="1139264"/>
            <a:ext cx="1966892" cy="261069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CC1CBB8-2ABC-A7AF-1E84-86CED4D02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8136" y="3291719"/>
            <a:ext cx="8407832" cy="424836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41263B3-A1CC-2388-1083-E1199A7340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73352" y="1690063"/>
            <a:ext cx="8445934" cy="4623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C86476-673D-EEED-4D51-467D790A9D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2412" y="1346093"/>
            <a:ext cx="8287176" cy="41658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0E0E600-9343-E4CA-8FDF-98103517F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429" y="1939848"/>
            <a:ext cx="6655142" cy="297830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A3D5D82-6750-1273-167B-343347F63D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0554" y="1873170"/>
            <a:ext cx="9550891" cy="311166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68730D2-6CC8-3D1C-190A-42F32179B6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7818" y="2225613"/>
            <a:ext cx="9976363" cy="240677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97E2CB7-2DE8-EB6D-EF94-385A86A03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5" y="1682660"/>
            <a:ext cx="10287529" cy="349267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8CFAA52-B367-4ED2-1C9F-F28FE1194E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1230" y="646184"/>
            <a:ext cx="6796232" cy="40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668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34290DFB-B667-464F-8AC6-B38902856013}"/>
              </a:ext>
            </a:extLst>
          </p:cNvPr>
          <p:cNvSpPr txBox="1"/>
          <p:nvPr/>
        </p:nvSpPr>
        <p:spPr>
          <a:xfrm>
            <a:off x="5196938" y="1091595"/>
            <a:ext cx="27041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CLUSTERING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3D2E7011-D6B6-4346-BDF6-78E8F6082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865" y="1305749"/>
            <a:ext cx="1016324" cy="682843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2FF72715-E733-4CBC-95AF-18A21AE5B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055133" y="1322428"/>
            <a:ext cx="1016324" cy="68284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F39A6DB2-A93E-404B-B36A-D2F818B482C1}"/>
              </a:ext>
            </a:extLst>
          </p:cNvPr>
          <p:cNvSpPr txBox="1"/>
          <p:nvPr/>
        </p:nvSpPr>
        <p:spPr>
          <a:xfrm>
            <a:off x="8055133" y="2142028"/>
            <a:ext cx="2234890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BB51BFF-1FFA-49B1-A714-62E1EA96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296" y="1719268"/>
            <a:ext cx="179477" cy="909350"/>
          </a:xfrm>
          <a:prstGeom prst="rect">
            <a:avLst/>
          </a:prstGeom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A972EF-1530-4D42-9000-712B4A799968}"/>
              </a:ext>
            </a:extLst>
          </p:cNvPr>
          <p:cNvSpPr txBox="1"/>
          <p:nvPr/>
        </p:nvSpPr>
        <p:spPr>
          <a:xfrm>
            <a:off x="5156271" y="2769859"/>
            <a:ext cx="2974637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PRÉ-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PROCESSAMENTO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2627417" y="2125350"/>
            <a:ext cx="2434629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DISTÂNCIA</a:t>
            </a:r>
          </a:p>
        </p:txBody>
      </p:sp>
      <p:pic>
        <p:nvPicPr>
          <p:cNvPr id="36" name="Imagem 25">
            <a:extLst>
              <a:ext uri="{FF2B5EF4-FFF2-40B4-BE49-F238E27FC236}">
                <a16:creationId xmlns:a16="http://schemas.microsoft.com/office/drawing/2014/main" id="{140F80B1-036D-4399-92D7-1FE5014E7BA8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B7JfA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DTCgAA2xUAAKgQ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4378" y="4140241"/>
            <a:ext cx="1564327" cy="683506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9" name="Imagem 29">
            <a:extLst>
              <a:ext uri="{FF2B5EF4-FFF2-40B4-BE49-F238E27FC236}">
                <a16:creationId xmlns:a16="http://schemas.microsoft.com/office/drawing/2014/main" id="{FB2A1A11-7E09-4C37-A4C4-F08948EB088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Rlr2r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PAIAAAuGAAA2xUAAG4eAAAQAAAAJgAAAAgAAAD//////////w=="/>
              </a:ext>
            </a:extLst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6349" y="3251946"/>
            <a:ext cx="1513968" cy="732491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1" name="Imagem 31">
            <a:extLst>
              <a:ext uri="{FF2B5EF4-FFF2-40B4-BE49-F238E27FC236}">
                <a16:creationId xmlns:a16="http://schemas.microsoft.com/office/drawing/2014/main" id="{59B439C0-D832-4A27-AE2A-B73A9414C33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ALmMtQ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6HwAA2xUAAIAlAAAQAAAAJgAAAAgAAAD//////////w=="/>
              </a:ext>
            </a:extLst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38153" y="4200267"/>
            <a:ext cx="1564327" cy="70593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7" name="Imagem 27">
            <a:extLst>
              <a:ext uri="{FF2B5EF4-FFF2-40B4-BE49-F238E27FC236}">
                <a16:creationId xmlns:a16="http://schemas.microsoft.com/office/drawing/2014/main" id="{18AAB6D1-4D1C-4617-8C3F-E7FDB2017C6D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EAAAAAAAAA7u7uAP///wgAAAAAAAAAAAAAAAAAAAAAAAAAAAAAAAAAAAAAeAAAAAEAAABAAAAAAAAAAAAAAABaAAAAAAAAAAAAAAAAAAAAAAAAAAAAAAAAAAAAAAAAAAAAAAAAAAAAAAAAAAAAAAAAAAAAAAAAAAAAAAAAAAAAAAAAAAAAAAAAAAAAFAAAADwAAAABAAAAAAAAAP///wAsAQAAAQAAACMAAAAjAAAAIwAAAB4AAAAAAAAAZAAAAGQAAAAAAAAAZAAAAGQAAAAVAAAAYAAAAAEAAAAAAAAAFAAAAAAAAAAAAAAAAAAAAAAAAAD///9/AAAAAAAAAAABAAAAAAAAAAAAAABkAAAAAAAAABQAAAAAAAAAAAAAACYAAAAAAAAASAAAAAAAAAAmAAAAZAAAABYAAABMAAAAAQAAAAAAAAAAAAAAAAAAAAEAAAAAAAAARgAAAL7////S////ZAAAAGQAAABFAQAAy8vLAEYAAAC+////0v///2QAAABkAAAARQEAAAcAAAA4AAAAAAAAAAAAAAAAAAAA////AAAAAAAAAAAAAAAAAAAAAAAAAAAAAAAAAAAAAABkAAAAZAAAAAAAAAAjAAAABAAAAGQAAAAXAAAAFAAAAAAAAAAAAAAA/38AAP9/AAAAAAAACQAAAAQAAACCpcMdDAAAABAAAAAAAAAAAAAAAAAAAAAAAAAAHgAAAGgAAAAAAAAAAAAAAAAAAAAAAAAAAAAAABAnAAAQJwAAAAAAAAAAAAAAAAAAAAAAAAAAAAAAAAAAAAAAAAAAAABmAAAAAAAAAMDA/wAAAAAAZAAAADIAAAAAAAAAZAAAAAAAAAB/f38ACgAAACIAAAAYAAAAAgAAACgAAAAeAAAAAAAAAAAAAAAAAAAAJAAAACQAAAABAAAABwAAAAAAAAAUAAAAAQAAAJaWlgAAAAAAAAAAAH9/fwAlAAAAWAAAAAEAAAAAAAAAAAAAAAAAAAAAAAAAAAAAAAAAAAAAAAAAAAAAAAAAAAAAAAAAEgAAAAAAAACghgEAAAAAAAAAAABAfgUAGAAAAAEAAAAAAAAAAAAAAADdbQAfAAAAVAAAAO7u7gD///8BAAAAAAAAAAAAAAAAAAAAAAAAAAAAAAAAAAAAAAAAAAD///8AAAAAAAAAAADLy8sAwMD/AH9/fwAAAAAAAAAAAAAAAAD///8AAAAAACEAAAAYAAAAFAAAAIIIAABKEQAA2xUAAIsXAAAQAAAAJgAAAAgAAAD//////////w=="/>
              </a:ext>
            </a:extLst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851657" y="5040088"/>
            <a:ext cx="1564327" cy="732949"/>
          </a:xfrm>
          <a:prstGeom prst="rect">
            <a:avLst/>
          </a:prstGeom>
          <a:solidFill>
            <a:srgbClr val="EEEEEE"/>
          </a:solidFill>
          <a:ln w="190500" cap="flat" cmpd="sng" algn="ctr">
            <a:solidFill>
              <a:srgbClr val="FFFFFF"/>
            </a:solidFill>
            <a:prstDash val="solid"/>
            <a:headEnd type="none"/>
            <a:tailEnd type="none"/>
          </a:ln>
          <a:effectLst>
            <a:outerShdw blurRad="64770" dist="51085" dir="12892520" kx="195000" algn="tl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131780" y="3089756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Imagem 5">
            <a:extLst>
              <a:ext uri="{FF2B5EF4-FFF2-40B4-BE49-F238E27FC236}">
                <a16:creationId xmlns:a16="http://schemas.microsoft.com/office/drawing/2014/main" id="{13C68FDB-D2FB-4C81-B26C-27C83A84B935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5608" y="5215792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ráfico 3" descr="Aviso">
            <a:extLst>
              <a:ext uri="{FF2B5EF4-FFF2-40B4-BE49-F238E27FC236}">
                <a16:creationId xmlns:a16="http://schemas.microsoft.com/office/drawing/2014/main" id="{11FF9561-D0FA-4A72-A1EE-1738BADA6F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50834" y="3898554"/>
            <a:ext cx="914400" cy="914400"/>
          </a:xfrm>
          <a:prstGeom prst="rect">
            <a:avLst/>
          </a:prstGeom>
        </p:spPr>
      </p:pic>
      <p:pic>
        <p:nvPicPr>
          <p:cNvPr id="42" name="Picture 2" descr="python - Feature scaling for Kmeans algorithm - Stack Overflow">
            <a:extLst>
              <a:ext uri="{FF2B5EF4-FFF2-40B4-BE49-F238E27FC236}">
                <a16:creationId xmlns:a16="http://schemas.microsoft.com/office/drawing/2014/main" id="{0E0B255B-45B0-3BC7-D5C0-6B33B5B66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46" r="15599" b="47516"/>
          <a:stretch/>
        </p:blipFill>
        <p:spPr bwMode="auto">
          <a:xfrm>
            <a:off x="5538417" y="3835682"/>
            <a:ext cx="1930857" cy="18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51CEED-1DE2-81CF-A91F-01DE9CA933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6251" y="1719811"/>
            <a:ext cx="6604339" cy="304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5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696217" y="742181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FUNÇÃO DE DISTÂNCIA</a:t>
            </a:r>
          </a:p>
        </p:txBody>
      </p:sp>
      <p:pic>
        <p:nvPicPr>
          <p:cNvPr id="48" name="Imagem 3">
            <a:extLst>
              <a:ext uri="{FF2B5EF4-FFF2-40B4-BE49-F238E27FC236}">
                <a16:creationId xmlns:a16="http://schemas.microsoft.com/office/drawing/2014/main" id="{51F92215-3DDD-44BC-82A0-EF80E308A963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L4I3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EMAAAQCwAA2DcAAIQgAAAQAAAAJgAAAAgAAAD//////////w=="/>
              </a:ext>
            </a:extLst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8726" b="10468"/>
          <a:stretch/>
        </p:blipFill>
        <p:spPr>
          <a:xfrm>
            <a:off x="2277649" y="1317918"/>
            <a:ext cx="2442017" cy="212603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590D26B0-2F16-89E6-0957-B2CD7059E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722" y="631488"/>
            <a:ext cx="5649592" cy="3170049"/>
          </a:xfrm>
          <a:prstGeom prst="rect">
            <a:avLst/>
          </a:prstGeom>
        </p:spPr>
      </p:pic>
      <p:sp>
        <p:nvSpPr>
          <p:cNvPr id="44" name="CaixaDeTexto 16">
            <a:extLst>
              <a:ext uri="{FF2B5EF4-FFF2-40B4-BE49-F238E27FC236}">
                <a16:creationId xmlns:a16="http://schemas.microsoft.com/office/drawing/2014/main" id="{3B76A5EB-D7C8-9F1E-3D17-165A9619D3EE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789411" y="4355716"/>
            <a:ext cx="190942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Euclidiana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Manhattan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city-block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Mahalanobis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Chebychev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  <p:pic>
        <p:nvPicPr>
          <p:cNvPr id="45" name="Imagem 5">
            <a:extLst>
              <a:ext uri="{FF2B5EF4-FFF2-40B4-BE49-F238E27FC236}">
                <a16:creationId xmlns:a16="http://schemas.microsoft.com/office/drawing/2014/main" id="{382297CC-3F24-A007-2D4D-8A9CF59E0219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8_R5joXB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M8iSEDAAAABAAAAAAAAAAAAAAAAA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8dAADGIQAALzsAAEgnAAAQAAAAJgAAAAgAAAD//////////w=="/>
              </a:ext>
            </a:extLst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09531" y="3383794"/>
            <a:ext cx="3320663" cy="60965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0FB16D28-A174-8051-C491-0C686A15B0C5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3498657" y="4531478"/>
            <a:ext cx="1564327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Spearman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Kendall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Jaquaar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Gowen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119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Então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? </a:t>
            </a:r>
          </a:p>
        </p:txBody>
      </p:sp>
      <p:sp>
        <p:nvSpPr>
          <p:cNvPr id="5" name="Folded Corner 4"/>
          <p:cNvSpPr/>
          <p:nvPr/>
        </p:nvSpPr>
        <p:spPr>
          <a:xfrm>
            <a:off x="2106597" y="8665916"/>
            <a:ext cx="4709646" cy="2263003"/>
          </a:xfrm>
          <a:prstGeom prst="foldedCorner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274320" rIns="274320" rtlCol="0" anchor="t"/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To change the image, right-click on the picture and select ”change picture</a:t>
            </a: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”.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Source Sans Pro" charset="0"/>
              </a:rPr>
              <a:t>The new picture will keep the animation step.</a:t>
            </a:r>
          </a:p>
        </p:txBody>
      </p:sp>
      <p:pic>
        <p:nvPicPr>
          <p:cNvPr id="6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D4055AD1-E646-A2FB-EAD2-3EB598D9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51" y="1719478"/>
            <a:ext cx="4340495" cy="419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AFDA83B-6ADF-A69D-4190-17C6B96261AF}"/>
              </a:ext>
            </a:extLst>
          </p:cNvPr>
          <p:cNvSpPr txBox="1"/>
          <p:nvPr/>
        </p:nvSpPr>
        <p:spPr>
          <a:xfrm>
            <a:off x="3774550" y="5991458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4386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xágono 6">
            <a:extLst>
              <a:ext uri="{FF2B5EF4-FFF2-40B4-BE49-F238E27FC236}">
                <a16:creationId xmlns:a16="http://schemas.microsoft.com/office/drawing/2014/main" id="{F9B7BFE8-AB58-4155-AA76-4E5C0AA82ABA}"/>
              </a:ext>
            </a:extLst>
          </p:cNvPr>
          <p:cNvSpPr/>
          <p:nvPr/>
        </p:nvSpPr>
        <p:spPr>
          <a:xfrm>
            <a:off x="11798367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Hexágono 8">
            <a:extLst>
              <a:ext uri="{FF2B5EF4-FFF2-40B4-BE49-F238E27FC236}">
                <a16:creationId xmlns:a16="http://schemas.microsoft.com/office/drawing/2014/main" id="{C4068426-8C17-43C0-93FF-6585FE402EF6}"/>
              </a:ext>
            </a:extLst>
          </p:cNvPr>
          <p:cNvSpPr/>
          <p:nvPr/>
        </p:nvSpPr>
        <p:spPr>
          <a:xfrm>
            <a:off x="1049311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BA50E45D-FB91-42BC-B8D1-29F480AC41BA}"/>
              </a:ext>
            </a:extLst>
          </p:cNvPr>
          <p:cNvSpPr/>
          <p:nvPr/>
        </p:nvSpPr>
        <p:spPr>
          <a:xfrm>
            <a:off x="7901099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590CFEA5-D2FF-4CAE-B554-8A6797F47BA5}"/>
              </a:ext>
            </a:extLst>
          </p:cNvPr>
          <p:cNvSpPr/>
          <p:nvPr/>
        </p:nvSpPr>
        <p:spPr>
          <a:xfrm>
            <a:off x="5309081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1B5A8E66-9B61-4C1F-8126-AE678AE39BDA}"/>
              </a:ext>
            </a:extLst>
          </p:cNvPr>
          <p:cNvSpPr/>
          <p:nvPr/>
        </p:nvSpPr>
        <p:spPr>
          <a:xfrm>
            <a:off x="2716495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2396D0E0-229F-4997-A051-08B17C11A9B3}"/>
              </a:ext>
            </a:extLst>
          </p:cNvPr>
          <p:cNvSpPr/>
          <p:nvPr/>
        </p:nvSpPr>
        <p:spPr>
          <a:xfrm>
            <a:off x="124477" y="-869061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Hexágono 37">
            <a:extLst>
              <a:ext uri="{FF2B5EF4-FFF2-40B4-BE49-F238E27FC236}">
                <a16:creationId xmlns:a16="http://schemas.microsoft.com/office/drawing/2014/main" id="{CA365B62-991A-4803-9A91-78761C1F3DFC}"/>
              </a:ext>
            </a:extLst>
          </p:cNvPr>
          <p:cNvSpPr/>
          <p:nvPr/>
        </p:nvSpPr>
        <p:spPr>
          <a:xfrm>
            <a:off x="11798367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E306D0D5-E213-48D1-BD7B-85DC8335ED2D}"/>
              </a:ext>
            </a:extLst>
          </p:cNvPr>
          <p:cNvSpPr/>
          <p:nvPr/>
        </p:nvSpPr>
        <p:spPr>
          <a:xfrm>
            <a:off x="1049311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Hexágono 42">
            <a:extLst>
              <a:ext uri="{FF2B5EF4-FFF2-40B4-BE49-F238E27FC236}">
                <a16:creationId xmlns:a16="http://schemas.microsoft.com/office/drawing/2014/main" id="{80CC1847-62B1-442A-A085-CB9216A7762E}"/>
              </a:ext>
            </a:extLst>
          </p:cNvPr>
          <p:cNvSpPr/>
          <p:nvPr/>
        </p:nvSpPr>
        <p:spPr>
          <a:xfrm>
            <a:off x="7901099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Hexágono 45">
            <a:extLst>
              <a:ext uri="{FF2B5EF4-FFF2-40B4-BE49-F238E27FC236}">
                <a16:creationId xmlns:a16="http://schemas.microsoft.com/office/drawing/2014/main" id="{693AB1FE-97C0-454D-9E8F-1966200A5F67}"/>
              </a:ext>
            </a:extLst>
          </p:cNvPr>
          <p:cNvSpPr/>
          <p:nvPr/>
        </p:nvSpPr>
        <p:spPr>
          <a:xfrm>
            <a:off x="5309081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Hexágono 48">
            <a:extLst>
              <a:ext uri="{FF2B5EF4-FFF2-40B4-BE49-F238E27FC236}">
                <a16:creationId xmlns:a16="http://schemas.microsoft.com/office/drawing/2014/main" id="{CE51DF46-4816-4717-9691-D379784C25C0}"/>
              </a:ext>
            </a:extLst>
          </p:cNvPr>
          <p:cNvSpPr/>
          <p:nvPr/>
        </p:nvSpPr>
        <p:spPr>
          <a:xfrm>
            <a:off x="2716495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9FB08351-E843-4C15-A0B4-B032A25F4825}"/>
              </a:ext>
            </a:extLst>
          </p:cNvPr>
          <p:cNvSpPr/>
          <p:nvPr/>
        </p:nvSpPr>
        <p:spPr>
          <a:xfrm>
            <a:off x="124477" y="6363607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B5AD2353-D18B-488C-ADFE-4E69BD65DFC7}"/>
              </a:ext>
            </a:extLst>
          </p:cNvPr>
          <p:cNvSpPr/>
          <p:nvPr/>
        </p:nvSpPr>
        <p:spPr>
          <a:xfrm>
            <a:off x="11798367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Hexágono 53">
            <a:extLst>
              <a:ext uri="{FF2B5EF4-FFF2-40B4-BE49-F238E27FC236}">
                <a16:creationId xmlns:a16="http://schemas.microsoft.com/office/drawing/2014/main" id="{049E4FBB-3A15-4FEB-AB32-5048C8B8B75A}"/>
              </a:ext>
            </a:extLst>
          </p:cNvPr>
          <p:cNvSpPr/>
          <p:nvPr/>
        </p:nvSpPr>
        <p:spPr>
          <a:xfrm>
            <a:off x="11798367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Hexágono 54">
            <a:extLst>
              <a:ext uri="{FF2B5EF4-FFF2-40B4-BE49-F238E27FC236}">
                <a16:creationId xmlns:a16="http://schemas.microsoft.com/office/drawing/2014/main" id="{50698260-6474-4723-B9BF-26FE33AFE1DA}"/>
              </a:ext>
            </a:extLst>
          </p:cNvPr>
          <p:cNvSpPr/>
          <p:nvPr/>
        </p:nvSpPr>
        <p:spPr>
          <a:xfrm>
            <a:off x="11798367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Hexágono 63">
            <a:extLst>
              <a:ext uri="{FF2B5EF4-FFF2-40B4-BE49-F238E27FC236}">
                <a16:creationId xmlns:a16="http://schemas.microsoft.com/office/drawing/2014/main" id="{97C967AF-7DCE-4A61-A861-6B9420D0E96C}"/>
              </a:ext>
            </a:extLst>
          </p:cNvPr>
          <p:cNvSpPr/>
          <p:nvPr/>
        </p:nvSpPr>
        <p:spPr>
          <a:xfrm>
            <a:off x="-1173359" y="-144053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Hexágono 64">
            <a:extLst>
              <a:ext uri="{FF2B5EF4-FFF2-40B4-BE49-F238E27FC236}">
                <a16:creationId xmlns:a16="http://schemas.microsoft.com/office/drawing/2014/main" id="{5A6E1818-EF7C-49E7-B742-660C8A06D8AC}"/>
              </a:ext>
            </a:extLst>
          </p:cNvPr>
          <p:cNvSpPr/>
          <p:nvPr/>
        </p:nvSpPr>
        <p:spPr>
          <a:xfrm>
            <a:off x="-1173359" y="563485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Hexágono 65">
            <a:extLst>
              <a:ext uri="{FF2B5EF4-FFF2-40B4-BE49-F238E27FC236}">
                <a16:creationId xmlns:a16="http://schemas.microsoft.com/office/drawing/2014/main" id="{F5E1C0EA-6B27-4938-8C37-AA9CE1353A2B}"/>
              </a:ext>
            </a:extLst>
          </p:cNvPr>
          <p:cNvSpPr/>
          <p:nvPr/>
        </p:nvSpPr>
        <p:spPr>
          <a:xfrm>
            <a:off x="-1173359" y="2769859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Hexágono 66">
            <a:extLst>
              <a:ext uri="{FF2B5EF4-FFF2-40B4-BE49-F238E27FC236}">
                <a16:creationId xmlns:a16="http://schemas.microsoft.com/office/drawing/2014/main" id="{6AF97FBE-22D4-4AE0-8F6A-0B7932E1F0C0}"/>
              </a:ext>
            </a:extLst>
          </p:cNvPr>
          <p:cNvSpPr/>
          <p:nvPr/>
        </p:nvSpPr>
        <p:spPr>
          <a:xfrm>
            <a:off x="-1173359" y="420595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Hexágono 67">
            <a:extLst>
              <a:ext uri="{FF2B5EF4-FFF2-40B4-BE49-F238E27FC236}">
                <a16:creationId xmlns:a16="http://schemas.microsoft.com/office/drawing/2014/main" id="{43071A41-4F92-44C0-ADAB-D472DA82482F}"/>
              </a:ext>
            </a:extLst>
          </p:cNvPr>
          <p:cNvSpPr/>
          <p:nvPr/>
        </p:nvSpPr>
        <p:spPr>
          <a:xfrm>
            <a:off x="-1173359" y="1322428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5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Hexágono 88">
            <a:extLst>
              <a:ext uri="{FF2B5EF4-FFF2-40B4-BE49-F238E27FC236}">
                <a16:creationId xmlns:a16="http://schemas.microsoft.com/office/drawing/2014/main" id="{F8F8CB85-2588-4298-9AA8-F88AF69FCAFD}"/>
              </a:ext>
            </a:extLst>
          </p:cNvPr>
          <p:cNvSpPr/>
          <p:nvPr/>
        </p:nvSpPr>
        <p:spPr>
          <a:xfrm>
            <a:off x="124477" y="578370"/>
            <a:ext cx="1564326" cy="1356498"/>
          </a:xfrm>
          <a:prstGeom prst="hexagon">
            <a:avLst/>
          </a:prstGeom>
          <a:solidFill>
            <a:srgbClr val="9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90" name="Hexágono 89">
            <a:extLst>
              <a:ext uri="{FF2B5EF4-FFF2-40B4-BE49-F238E27FC236}">
                <a16:creationId xmlns:a16="http://schemas.microsoft.com/office/drawing/2014/main" id="{9234E938-BCF1-43AF-9C06-F695C85A9650}"/>
              </a:ext>
            </a:extLst>
          </p:cNvPr>
          <p:cNvSpPr/>
          <p:nvPr/>
        </p:nvSpPr>
        <p:spPr>
          <a:xfrm>
            <a:off x="124477" y="4920662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1" name="Hexágono 90">
            <a:extLst>
              <a:ext uri="{FF2B5EF4-FFF2-40B4-BE49-F238E27FC236}">
                <a16:creationId xmlns:a16="http://schemas.microsoft.com/office/drawing/2014/main" id="{27F8ED16-B1AF-4846-84F0-D40ED43D7C3F}"/>
              </a:ext>
            </a:extLst>
          </p:cNvPr>
          <p:cNvSpPr/>
          <p:nvPr/>
        </p:nvSpPr>
        <p:spPr>
          <a:xfrm>
            <a:off x="124477" y="3474525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Hexágono 91">
            <a:extLst>
              <a:ext uri="{FF2B5EF4-FFF2-40B4-BE49-F238E27FC236}">
                <a16:creationId xmlns:a16="http://schemas.microsoft.com/office/drawing/2014/main" id="{F8472069-CDA2-4EF8-BF92-C0DAA513D0F3}"/>
              </a:ext>
            </a:extLst>
          </p:cNvPr>
          <p:cNvSpPr/>
          <p:nvPr/>
        </p:nvSpPr>
        <p:spPr>
          <a:xfrm>
            <a:off x="124477" y="2027094"/>
            <a:ext cx="1564326" cy="1356498"/>
          </a:xfrm>
          <a:prstGeom prst="hexagon">
            <a:avLst/>
          </a:prstGeom>
          <a:solidFill>
            <a:srgbClr val="E9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115D1312-0BEC-4766-B86E-685E46D4E9DB}"/>
              </a:ext>
            </a:extLst>
          </p:cNvPr>
          <p:cNvSpPr txBox="1"/>
          <p:nvPr/>
        </p:nvSpPr>
        <p:spPr>
          <a:xfrm>
            <a:off x="1462771" y="720002"/>
            <a:ext cx="4071774" cy="492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+mn-cs"/>
              </a:rPr>
              <a:t>MÉTODO DE LIGAÇÃO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2BA066-FCC5-FE8C-4D37-1FDE9B36E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27" y="1107982"/>
            <a:ext cx="4966685" cy="2664377"/>
          </a:xfrm>
          <a:prstGeom prst="rect">
            <a:avLst/>
          </a:prstGeom>
        </p:spPr>
      </p:pic>
      <p:sp>
        <p:nvSpPr>
          <p:cNvPr id="36" name="CaixaDeTexto 16">
            <a:extLst>
              <a:ext uri="{FF2B5EF4-FFF2-40B4-BE49-F238E27FC236}">
                <a16:creationId xmlns:a16="http://schemas.microsoft.com/office/drawing/2014/main" id="{B11907DA-DF30-C90E-A7BA-E4B59CF96574}"/>
              </a:ext>
            </a:extLst>
          </p:cNvPr>
          <p:cNvSpPr>
            <a:extLst>
              <a:ext uri="smNativeData">
                <pr:smNativeData xmlns="" xmlns:p14="http://schemas.microsoft.com/office/powerpoint/2010/main" xmlns:pr="smNativeData" val="SMDATA_16_R5joXBMAAAAlAAAAZAAAAE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x+gYEMAAAAEAAAAAAAAAAAAAAAA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RwAAKsbAAD/MAAA4ScAABAgAAAmAAAACAAAAP//////////"/>
              </a:ext>
            </a:extLst>
          </p:cNvSpPr>
          <p:nvPr/>
        </p:nvSpPr>
        <p:spPr>
          <a:xfrm>
            <a:off x="1854755" y="4220506"/>
            <a:ext cx="4071774" cy="15659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Single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nearest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Complete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farthest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neighbor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Average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Centroid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Linkage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+mn-ea"/>
              <a:cs typeface="Arial" pitchFamily="2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Ward’s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Method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(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minimum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variance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+mn-ea"/>
                <a:cs typeface="Arial" pitchFamily="2" charset="0"/>
              </a:rPr>
              <a:t>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4BF43DA-B336-FEFE-B119-42B642CB46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1575"/>
          <a:stretch/>
        </p:blipFill>
        <p:spPr>
          <a:xfrm>
            <a:off x="6324466" y="4215893"/>
            <a:ext cx="1510270" cy="91527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6865C85-C04D-E742-3E46-9E3BD0012C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7644" b="59851"/>
          <a:stretch/>
        </p:blipFill>
        <p:spPr>
          <a:xfrm>
            <a:off x="8188616" y="4205958"/>
            <a:ext cx="1259255" cy="932137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189E7132-A8E8-11DE-C80D-6635EDBA11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56690" b="28127"/>
          <a:stretch/>
        </p:blipFill>
        <p:spPr>
          <a:xfrm>
            <a:off x="8267398" y="5302997"/>
            <a:ext cx="1329130" cy="663710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8AB35C6F-A999-1E97-CD4F-15577C5B2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71143"/>
          <a:stretch/>
        </p:blipFill>
        <p:spPr>
          <a:xfrm>
            <a:off x="9919146" y="4545266"/>
            <a:ext cx="1147941" cy="108958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48C7AB43-C13C-D6DB-E217-036752D2A9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43409" b="41411"/>
          <a:stretch/>
        </p:blipFill>
        <p:spPr>
          <a:xfrm>
            <a:off x="6460370" y="5320781"/>
            <a:ext cx="1598176" cy="797924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49A335FE-20A2-A6B6-045B-5F94E11D6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066" y="1457347"/>
            <a:ext cx="4066401" cy="20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34209"/>
            <a:ext cx="10515600" cy="1333968"/>
          </a:xfrm>
        </p:spPr>
        <p:txBody>
          <a:bodyPr/>
          <a:lstStyle/>
          <a:p>
            <a:r>
              <a:rPr lang="en-US" dirty="0" err="1"/>
              <a:t>Organizaçao</a:t>
            </a:r>
            <a:r>
              <a:rPr lang="en-US" dirty="0"/>
              <a:t> </a:t>
            </a:r>
            <a:r>
              <a:rPr lang="en-US" dirty="0" err="1"/>
              <a:t>deste</a:t>
            </a:r>
            <a:r>
              <a:rPr lang="en-US" dirty="0"/>
              <a:t> </a:t>
            </a:r>
            <a:r>
              <a:rPr lang="en-US" dirty="0" err="1"/>
              <a:t>curso</a:t>
            </a:r>
            <a:endParaRPr lang="en-US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>
            <a:grpSpLocks noChangeAspect="1"/>
          </p:cNvGrpSpPr>
          <p:nvPr/>
        </p:nvGrpSpPr>
        <p:grpSpPr>
          <a:xfrm>
            <a:off x="4411824" y="3262034"/>
            <a:ext cx="2880000" cy="2861636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186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78DA3DF6-6F77-AD17-E9DF-0411AE3F9271}"/>
              </a:ext>
            </a:extLst>
          </p:cNvPr>
          <p:cNvSpPr/>
          <p:nvPr/>
        </p:nvSpPr>
        <p:spPr>
          <a:xfrm>
            <a:off x="259615" y="1737825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5E5C7D-B276-3EE8-BEDC-067443B26C6F}"/>
              </a:ext>
            </a:extLst>
          </p:cNvPr>
          <p:cNvSpPr/>
          <p:nvPr/>
        </p:nvSpPr>
        <p:spPr>
          <a:xfrm>
            <a:off x="3296266" y="1708894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9B310769-8D21-CD54-D99A-1C40CB16A195}"/>
              </a:ext>
            </a:extLst>
          </p:cNvPr>
          <p:cNvSpPr/>
          <p:nvPr/>
        </p:nvSpPr>
        <p:spPr>
          <a:xfrm>
            <a:off x="6292188" y="1740763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que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abordados</a:t>
            </a:r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F6DD2A-D177-458D-FA25-9D5D243B1704}"/>
              </a:ext>
            </a:extLst>
          </p:cNvPr>
          <p:cNvSpPr txBox="1">
            <a:spLocks/>
          </p:cNvSpPr>
          <p:nvPr/>
        </p:nvSpPr>
        <p:spPr>
          <a:xfrm>
            <a:off x="259614" y="3795561"/>
            <a:ext cx="2572970" cy="1364846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importação</a:t>
            </a:r>
            <a:endParaRPr lang="en-US" sz="2400" dirty="0"/>
          </a:p>
          <a:p>
            <a:pPr indent="292698">
              <a:lnSpc>
                <a:spcPts val="3360"/>
              </a:lnSpc>
            </a:pPr>
            <a:r>
              <a:rPr lang="pt-BR" sz="2400" dirty="0"/>
              <a:t>exploração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4D62E98-44F9-B73B-6A12-03D82AE30C51}"/>
              </a:ext>
            </a:extLst>
          </p:cNvPr>
          <p:cNvSpPr txBox="1">
            <a:spLocks/>
          </p:cNvSpPr>
          <p:nvPr/>
        </p:nvSpPr>
        <p:spPr>
          <a:xfrm>
            <a:off x="3236352" y="3723554"/>
            <a:ext cx="2670209" cy="1324439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transformação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visualização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317D0E5-B4FA-4756-B4F7-84CE72687EDA}"/>
              </a:ext>
            </a:extLst>
          </p:cNvPr>
          <p:cNvSpPr txBox="1">
            <a:spLocks/>
          </p:cNvSpPr>
          <p:nvPr/>
        </p:nvSpPr>
        <p:spPr>
          <a:xfrm>
            <a:off x="6465522" y="3628353"/>
            <a:ext cx="2548961" cy="1551008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pré-processamento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modelagem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18D6540-EBE2-A3FF-B291-53B7FDCCF542}"/>
              </a:ext>
            </a:extLst>
          </p:cNvPr>
          <p:cNvSpPr/>
          <p:nvPr/>
        </p:nvSpPr>
        <p:spPr>
          <a:xfrm>
            <a:off x="274736" y="1745793"/>
            <a:ext cx="2684879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Descritivos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D1DC6-86FE-B08D-413B-5BD46E9F7FE6}"/>
              </a:ext>
            </a:extLst>
          </p:cNvPr>
          <p:cNvSpPr/>
          <p:nvPr/>
        </p:nvSpPr>
        <p:spPr>
          <a:xfrm>
            <a:off x="3255538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Diagnósticos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2D95CEF-2998-850E-F72F-BA8F9D11D942}"/>
              </a:ext>
            </a:extLst>
          </p:cNvPr>
          <p:cNvSpPr/>
          <p:nvPr/>
        </p:nvSpPr>
        <p:spPr>
          <a:xfrm>
            <a:off x="6292189" y="1757100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Preditivos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3778B66-E642-7457-4A26-C216CB4BD325}"/>
              </a:ext>
            </a:extLst>
          </p:cNvPr>
          <p:cNvSpPr/>
          <p:nvPr/>
        </p:nvSpPr>
        <p:spPr>
          <a:xfrm>
            <a:off x="9232385" y="1757100"/>
            <a:ext cx="2700000" cy="3960000"/>
          </a:xfrm>
          <a:prstGeom prst="rect">
            <a:avLst/>
          </a:prstGeom>
          <a:solidFill>
            <a:srgbClr val="F2F2F2">
              <a:alpha val="4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AB4A794-E590-BC13-17F3-5C4E3A5785A8}"/>
              </a:ext>
            </a:extLst>
          </p:cNvPr>
          <p:cNvSpPr/>
          <p:nvPr/>
        </p:nvSpPr>
        <p:spPr>
          <a:xfrm>
            <a:off x="9217264" y="1745793"/>
            <a:ext cx="2700000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Prescritivos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C30BE593-7298-D15A-E142-E96F89A3F13D}"/>
              </a:ext>
            </a:extLst>
          </p:cNvPr>
          <p:cNvSpPr txBox="1">
            <a:spLocks/>
          </p:cNvSpPr>
          <p:nvPr/>
        </p:nvSpPr>
        <p:spPr>
          <a:xfrm>
            <a:off x="9014483" y="3795561"/>
            <a:ext cx="2917902" cy="806913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292698">
              <a:lnSpc>
                <a:spcPts val="3360"/>
              </a:lnSpc>
            </a:pPr>
            <a:r>
              <a:rPr lang="pt-BR" sz="2400" dirty="0"/>
              <a:t>experimentação</a:t>
            </a:r>
          </a:p>
          <a:p>
            <a:pPr indent="292698">
              <a:lnSpc>
                <a:spcPts val="3360"/>
              </a:lnSpc>
            </a:pPr>
            <a:r>
              <a:rPr lang="pt-BR" sz="2400" dirty="0"/>
              <a:t>comunicação</a:t>
            </a:r>
          </a:p>
          <a:p>
            <a:pPr indent="292698">
              <a:lnSpc>
                <a:spcPts val="3360"/>
              </a:lnSpc>
            </a:pPr>
            <a:endParaRPr lang="pt-BR" sz="2400" dirty="0"/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1C910E9F-C1A5-CE99-FCF4-82C69A723215}"/>
              </a:ext>
            </a:extLst>
          </p:cNvPr>
          <p:cNvSpPr txBox="1">
            <a:spLocks/>
          </p:cNvSpPr>
          <p:nvPr/>
        </p:nvSpPr>
        <p:spPr>
          <a:xfrm>
            <a:off x="140392" y="2539702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29" name="Text Placeholder 1">
            <a:extLst>
              <a:ext uri="{FF2B5EF4-FFF2-40B4-BE49-F238E27FC236}">
                <a16:creationId xmlns:a16="http://schemas.microsoft.com/office/drawing/2014/main" id="{085EFA1C-FFE2-F26F-901A-AA004EB9173E}"/>
              </a:ext>
            </a:extLst>
          </p:cNvPr>
          <p:cNvSpPr txBox="1">
            <a:spLocks/>
          </p:cNvSpPr>
          <p:nvPr/>
        </p:nvSpPr>
        <p:spPr>
          <a:xfrm>
            <a:off x="3296265" y="2514974"/>
            <a:ext cx="2580778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aconteceu?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3ED3094E-C4F9-7C06-30F8-E5164CDAE4F9}"/>
              </a:ext>
            </a:extLst>
          </p:cNvPr>
          <p:cNvSpPr txBox="1">
            <a:spLocks/>
          </p:cNvSpPr>
          <p:nvPr/>
        </p:nvSpPr>
        <p:spPr>
          <a:xfrm>
            <a:off x="6004736" y="2580958"/>
            <a:ext cx="2948559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o que irá acontecer?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87EB912A-CEA1-F8D1-11E0-0C9740B39F6E}"/>
              </a:ext>
            </a:extLst>
          </p:cNvPr>
          <p:cNvSpPr txBox="1">
            <a:spLocks/>
          </p:cNvSpPr>
          <p:nvPr/>
        </p:nvSpPr>
        <p:spPr>
          <a:xfrm>
            <a:off x="9123434" y="2556249"/>
            <a:ext cx="2700000" cy="939357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b="1" dirty="0">
                <a:solidFill>
                  <a:srgbClr val="0077B5"/>
                </a:solidFill>
              </a:rPr>
              <a:t>como causar o efeito desejado?</a:t>
            </a:r>
            <a:endParaRPr lang="en-US" sz="2400" b="1" dirty="0">
              <a:solidFill>
                <a:srgbClr val="0077B5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18A9971-7661-B157-B9D1-3E31E0416226}"/>
              </a:ext>
            </a:extLst>
          </p:cNvPr>
          <p:cNvSpPr/>
          <p:nvPr/>
        </p:nvSpPr>
        <p:spPr>
          <a:xfrm>
            <a:off x="274736" y="5888452"/>
            <a:ext cx="11642528" cy="694018"/>
          </a:xfrm>
          <a:prstGeom prst="rect">
            <a:avLst/>
          </a:prstGeom>
          <a:solidFill>
            <a:schemeClr val="tx1">
              <a:lumMod val="50000"/>
              <a:lumOff val="50000"/>
              <a:alpha val="4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</a:p>
        </p:txBody>
      </p:sp>
      <p:pic>
        <p:nvPicPr>
          <p:cNvPr id="4" name="Gráfico 3" descr="Contorno de rosto com olho piscando com preenchimento sólido">
            <a:extLst>
              <a:ext uri="{FF2B5EF4-FFF2-40B4-BE49-F238E27FC236}">
                <a16:creationId xmlns:a16="http://schemas.microsoft.com/office/drawing/2014/main" id="{4C8FB262-03F0-B858-B9FA-6FF809AE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44736" y="588845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78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" grpId="0"/>
      <p:bldP spid="5" grpId="0" build="p"/>
      <p:bldP spid="6" grpId="0" build="p"/>
      <p:bldP spid="16" grpId="0" build="p"/>
      <p:bldP spid="20" grpId="0" animBg="1"/>
      <p:bldP spid="21" grpId="0" animBg="1"/>
      <p:bldP spid="22" grpId="0" animBg="1"/>
      <p:bldP spid="15" grpId="0" animBg="1"/>
      <p:bldP spid="23" grpId="0" animBg="1"/>
      <p:bldP spid="24" grpId="0" build="p"/>
      <p:bldP spid="28" grpId="0" build="p"/>
      <p:bldP spid="29" grpId="0" build="p"/>
      <p:bldP spid="30" grpId="0" build="p"/>
      <p:bldP spid="31" grpId="0" build="p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7151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Bolso</a:t>
            </a:r>
            <a:br>
              <a:rPr lang="en-US" dirty="0"/>
            </a:br>
            <a:r>
              <a:rPr lang="en-US" dirty="0" err="1"/>
              <a:t>Introdução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R e RStudio</a:t>
            </a:r>
          </a:p>
        </p:txBody>
      </p:sp>
      <p:pic>
        <p:nvPicPr>
          <p:cNvPr id="1026" name="Picture 2" descr="RStudio sticker | RStudio swag">
            <a:extLst>
              <a:ext uri="{FF2B5EF4-FFF2-40B4-BE49-F238E27FC236}">
                <a16:creationId xmlns:a16="http://schemas.microsoft.com/office/drawing/2014/main" id="{22EA659E-5096-709C-12CE-2B6147CFE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905" y="3534341"/>
            <a:ext cx="2487930" cy="248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42F4E34-BBE0-2CDF-68B3-894EB0AC6885}"/>
              </a:ext>
            </a:extLst>
          </p:cNvPr>
          <p:cNvGrpSpPr/>
          <p:nvPr/>
        </p:nvGrpSpPr>
        <p:grpSpPr>
          <a:xfrm>
            <a:off x="1923563" y="3584351"/>
            <a:ext cx="2431486" cy="2415982"/>
            <a:chOff x="4686144" y="3842204"/>
            <a:chExt cx="2431486" cy="2415982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42E9A62-80C2-5403-00F5-B3C0C5DF6A31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7" name="Hexágono 16">
                <a:extLst>
                  <a:ext uri="{FF2B5EF4-FFF2-40B4-BE49-F238E27FC236}">
                    <a16:creationId xmlns:a16="http://schemas.microsoft.com/office/drawing/2014/main" id="{3D64450E-CAE7-6F95-81BA-5CCB40C74B7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8" name="Picture 2" descr="RStudio sticker | RStudio swag">
                <a:extLst>
                  <a:ext uri="{FF2B5EF4-FFF2-40B4-BE49-F238E27FC236}">
                    <a16:creationId xmlns:a16="http://schemas.microsoft.com/office/drawing/2014/main" id="{1B11057F-66FB-C72A-92CC-41430022B0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23B05204-75FE-0DFD-2959-01A0DA66D1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C112E75B-6ED4-F4D8-555B-42849B4CD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562448D-636B-D2BC-AD96-ADADEF5614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RStudio sticker | RStudio swag">
              <a:extLst>
                <a:ext uri="{FF2B5EF4-FFF2-40B4-BE49-F238E27FC236}">
                  <a16:creationId xmlns:a16="http://schemas.microsoft.com/office/drawing/2014/main" id="{C090AE11-E2E1-ABFD-9F07-93C0A1A02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RStudio swag">
            <a:extLst>
              <a:ext uri="{FF2B5EF4-FFF2-40B4-BE49-F238E27FC236}">
                <a16:creationId xmlns:a16="http://schemas.microsoft.com/office/drawing/2014/main" id="{5C685797-5ED7-4AD9-A1D5-41C697AF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573" y="3550399"/>
            <a:ext cx="2449096" cy="244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811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44DDD-6660-4502-F084-C6079380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13" y="1546812"/>
            <a:ext cx="5055987" cy="46176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D3BF21-ADA5-08E5-BF03-BF094E0B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27" y="2581635"/>
            <a:ext cx="6136360" cy="3945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0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7DAE21EC-E07F-731A-C377-D9BFC10FEE1A}"/>
              </a:ext>
            </a:extLst>
          </p:cNvPr>
          <p:cNvSpPr/>
          <p:nvPr/>
        </p:nvSpPr>
        <p:spPr>
          <a:xfrm>
            <a:off x="546484" y="2873194"/>
            <a:ext cx="4276173" cy="180734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4DB18BF-017A-BCE0-CDDA-B7D0F847E902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3B28FE7-3926-478D-36B3-AE515A10489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596A71F-5FC7-E3DB-BAF5-D237B2901163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4BE2405-E398-475D-1E0D-A3E0AE6C2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582384" y="3285880"/>
            <a:ext cx="920907" cy="136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C4E94009-2735-D98C-ED28-B0F8D9E302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6273128"/>
              </p:ext>
            </p:extLst>
          </p:nvPr>
        </p:nvGraphicFramePr>
        <p:xfrm>
          <a:off x="1708920" y="2932188"/>
          <a:ext cx="3178326" cy="2231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09990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8" grpId="0" animBg="1"/>
      <p:bldP spid="9" grpId="0" animBg="1"/>
      <p:bldP spid="10" grpId="0" animBg="1"/>
      <p:bldP spid="11" grpId="0"/>
      <p:bldP spid="12" grpId="0"/>
      <p:bldP spid="13" grpId="0"/>
      <p:bldP spid="16" grpId="0" animBg="1"/>
      <p:bldGraphic spid="1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Instalação</a:t>
            </a:r>
            <a:r>
              <a:rPr lang="en-US" dirty="0"/>
              <a:t> RStudio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64D40C8-7AF3-4E9D-775D-5DD53804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41" y="1414678"/>
            <a:ext cx="5274585" cy="47103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C6DED57-BA9C-C37F-3717-84948A509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159" y="1884827"/>
            <a:ext cx="5769428" cy="35584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E140A6B-FB5D-E873-4F7A-C27B04F615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619" y="4012908"/>
            <a:ext cx="2625695" cy="275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F866207-9460-9E99-95C7-3104A6170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28" y="1654520"/>
            <a:ext cx="5630165" cy="450643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C46B471-1357-3BCA-E524-09EB6A9B4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081" y="1996563"/>
            <a:ext cx="6159275" cy="33145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3333D18-8C70-0E6A-F2A4-78D898BD2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0416" y="2716718"/>
            <a:ext cx="1236978" cy="38339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EEF1D24-EC81-4386-A879-1874AC9AAA83}"/>
              </a:ext>
            </a:extLst>
          </p:cNvPr>
          <p:cNvSpPr txBox="1">
            <a:spLocks/>
          </p:cNvSpPr>
          <p:nvPr/>
        </p:nvSpPr>
        <p:spPr>
          <a:xfrm>
            <a:off x="2976810" y="67032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♥ (Posit)</a:t>
            </a:r>
          </a:p>
        </p:txBody>
      </p:sp>
      <p:pic>
        <p:nvPicPr>
          <p:cNvPr id="1026" name="Picture 2" descr="RStudio is becoming Posit - RStudio">
            <a:extLst>
              <a:ext uri="{FF2B5EF4-FFF2-40B4-BE49-F238E27FC236}">
                <a16:creationId xmlns:a16="http://schemas.microsoft.com/office/drawing/2014/main" id="{1CE6E5B9-A51E-4EFF-A9B0-33CD354B3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38" y="4987015"/>
            <a:ext cx="2976977" cy="1563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7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Paines</a:t>
            </a:r>
            <a:r>
              <a:rPr lang="en-US" dirty="0"/>
              <a:t> do RStudio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BF8E5B29-159D-4CDB-BE79-4D5693D6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630" y="1587983"/>
            <a:ext cx="7374060" cy="504504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0646886-B4E6-54EF-4177-7AAD9D140DA5}"/>
              </a:ext>
            </a:extLst>
          </p:cNvPr>
          <p:cNvSpPr/>
          <p:nvPr/>
        </p:nvSpPr>
        <p:spPr>
          <a:xfrm>
            <a:off x="2112082" y="2098317"/>
            <a:ext cx="3780000" cy="1656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Source</a:t>
            </a:r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7AA3174-C9B6-31CB-B94C-4214A8E4DAFE}"/>
              </a:ext>
            </a:extLst>
          </p:cNvPr>
          <p:cNvSpPr/>
          <p:nvPr/>
        </p:nvSpPr>
        <p:spPr>
          <a:xfrm>
            <a:off x="2112083" y="3754317"/>
            <a:ext cx="3779999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Console / Terminal / Jobs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5146C64-7FF8-646F-9B59-ED9413340B3D}"/>
              </a:ext>
            </a:extLst>
          </p:cNvPr>
          <p:cNvSpPr/>
          <p:nvPr/>
        </p:nvSpPr>
        <p:spPr>
          <a:xfrm>
            <a:off x="5892083" y="2098317"/>
            <a:ext cx="3599094" cy="16559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rgbClr val="C00000"/>
                </a:solidFill>
              </a:rPr>
              <a:t>Environment</a:t>
            </a:r>
            <a:r>
              <a:rPr lang="pt-BR" dirty="0">
                <a:solidFill>
                  <a:srgbClr val="C00000"/>
                </a:solidFill>
              </a:rPr>
              <a:t> 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C2592DD-82DD-6647-0CD5-10CBB71EE4AB}"/>
              </a:ext>
            </a:extLst>
          </p:cNvPr>
          <p:cNvSpPr/>
          <p:nvPr/>
        </p:nvSpPr>
        <p:spPr>
          <a:xfrm>
            <a:off x="5892083" y="3754315"/>
            <a:ext cx="3599094" cy="28787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rgbClr val="C00000"/>
                </a:solidFill>
              </a:rPr>
              <a:t>Histórico (</a:t>
            </a:r>
            <a:r>
              <a:rPr lang="pt-BR" dirty="0" err="1">
                <a:solidFill>
                  <a:srgbClr val="C00000"/>
                </a:solidFill>
              </a:rPr>
              <a:t>History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Arquivos (Files)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Gráficos (</a:t>
            </a:r>
            <a:r>
              <a:rPr lang="pt-BR" dirty="0" err="1">
                <a:solidFill>
                  <a:srgbClr val="C00000"/>
                </a:solidFill>
              </a:rPr>
              <a:t>Plots</a:t>
            </a:r>
            <a:r>
              <a:rPr lang="pt-BR" dirty="0">
                <a:solidFill>
                  <a:srgbClr val="C00000"/>
                </a:solidFill>
              </a:rPr>
              <a:t>)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Bibliotecas (</a:t>
            </a:r>
            <a:r>
              <a:rPr lang="pt-BR" dirty="0" err="1">
                <a:solidFill>
                  <a:srgbClr val="C00000"/>
                </a:solidFill>
              </a:rPr>
              <a:t>Packages</a:t>
            </a:r>
            <a:r>
              <a:rPr lang="pt-BR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pt-BR" dirty="0">
                <a:solidFill>
                  <a:srgbClr val="C00000"/>
                </a:solidFill>
              </a:rPr>
              <a:t>Ajuda (Help)</a:t>
            </a:r>
          </a:p>
          <a:p>
            <a:pPr algn="ctr"/>
            <a:endParaRPr lang="pt-BR" dirty="0">
              <a:solidFill>
                <a:srgbClr val="C00000"/>
              </a:solidFill>
            </a:endParaRPr>
          </a:p>
          <a:p>
            <a:pPr algn="ctr"/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Dica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!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A7ADFCC-B6F6-6BA1-CC7A-352494CE409A}"/>
              </a:ext>
            </a:extLst>
          </p:cNvPr>
          <p:cNvSpPr txBox="1"/>
          <p:nvPr/>
        </p:nvSpPr>
        <p:spPr>
          <a:xfrm>
            <a:off x="938426" y="2100725"/>
            <a:ext cx="4315968" cy="34778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Citando John Chambers 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(criador da linguagem S e membro da organização que mantêm o R):</a:t>
            </a:r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endParaRPr lang="pt-BR" sz="2000" dirty="0"/>
          </a:p>
          <a:p>
            <a:pPr algn="ctr" rtl="0" fontAlgn="ctr">
              <a:spcBef>
                <a:spcPts val="0"/>
              </a:spcBef>
              <a:spcAft>
                <a:spcPts val="0"/>
              </a:spcAft>
            </a:pPr>
            <a:r>
              <a:rPr lang="pt-BR" sz="2000" dirty="0"/>
              <a:t>“Para entender a programação em R dois slogans são interessantes:</a:t>
            </a:r>
          </a:p>
          <a:p>
            <a:pPr marL="276" algn="ctr" fontAlgn="ctr"/>
            <a:endParaRPr lang="pt-BR" sz="2000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existe no R é um objeto</a:t>
            </a:r>
          </a:p>
          <a:p>
            <a:pPr marL="276" algn="ctr" fontAlgn="ctr"/>
            <a:endParaRPr lang="pt-BR" sz="2000" b="1" dirty="0"/>
          </a:p>
          <a:p>
            <a:pPr marL="343176" indent="-342900" algn="ctr" fontAlgn="ctr">
              <a:buFont typeface="Wingdings" panose="05000000000000000000" pitchFamily="2" charset="2"/>
              <a:buChar char="ü"/>
            </a:pPr>
            <a:r>
              <a:rPr lang="pt-BR" sz="2000" b="1" dirty="0"/>
              <a:t>Tudo o que acontece, é uma chamada de função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3252D1-62EF-3F27-E073-F4D9CC4F8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2985"/>
            <a:ext cx="3133870" cy="472952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1F1715-F3A9-150D-6B03-FB5BF4BC64E1}"/>
              </a:ext>
            </a:extLst>
          </p:cNvPr>
          <p:cNvSpPr txBox="1"/>
          <p:nvPr/>
        </p:nvSpPr>
        <p:spPr>
          <a:xfrm>
            <a:off x="9869038" y="4518776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As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bibliotecas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dão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acesso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a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novas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funções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  <a:sym typeface="Wingdings" panose="05000000000000000000" pitchFamily="2" charset="2"/>
              </a:rPr>
              <a:t>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D30B7C5-E8F2-0F9B-6479-E2E88DE35F92}"/>
              </a:ext>
            </a:extLst>
          </p:cNvPr>
          <p:cNvSpPr txBox="1"/>
          <p:nvPr/>
        </p:nvSpPr>
        <p:spPr>
          <a:xfrm>
            <a:off x="9869037" y="2100725"/>
            <a:ext cx="1702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Objetos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carregados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nossa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sessão</a:t>
            </a:r>
            <a:r>
              <a:rPr lang="en-US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atual</a:t>
            </a:r>
            <a:endParaRPr lang="en-US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762D1820-F550-5854-224B-4AB0748BFF40}"/>
              </a:ext>
            </a:extLst>
          </p:cNvPr>
          <p:cNvSpPr/>
          <p:nvPr/>
        </p:nvSpPr>
        <p:spPr>
          <a:xfrm rot="5400000">
            <a:off x="8493237" y="2339825"/>
            <a:ext cx="1931463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81C2BBB0-DCE7-C457-9404-9D90F55C8422}"/>
              </a:ext>
            </a:extLst>
          </p:cNvPr>
          <p:cNvSpPr/>
          <p:nvPr/>
        </p:nvSpPr>
        <p:spPr>
          <a:xfrm rot="5400000">
            <a:off x="8069839" y="4707239"/>
            <a:ext cx="2792767" cy="557784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5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0" grpId="0"/>
      <p:bldP spid="11" grpId="0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62" y="89115"/>
            <a:ext cx="11282798" cy="1325563"/>
          </a:xfrm>
        </p:spPr>
        <p:txBody>
          <a:bodyPr>
            <a:normAutofit/>
          </a:bodyPr>
          <a:lstStyle/>
          <a:p>
            <a:r>
              <a:rPr lang="en-US" dirty="0" err="1"/>
              <a:t>Bibliotecas</a:t>
            </a:r>
            <a:r>
              <a:rPr lang="en-US" dirty="0"/>
              <a:t> (libraries) / </a:t>
            </a:r>
            <a:r>
              <a:rPr lang="en-US" dirty="0" err="1"/>
              <a:t>Pacotes</a:t>
            </a:r>
            <a:r>
              <a:rPr lang="en-US" dirty="0"/>
              <a:t> (packages)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FF81B83F-4337-8DE0-BE2F-55FA339F3F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"/>
          <a:stretch/>
        </p:blipFill>
        <p:spPr>
          <a:xfrm>
            <a:off x="7374820" y="2217537"/>
            <a:ext cx="4121339" cy="385863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175F06C2-5266-FE6F-E979-A9328252C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61" y="1929618"/>
            <a:ext cx="6501297" cy="44344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3078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Help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C0D60D8E-F6D7-98BB-F689-12FDDF78A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17" y="1986524"/>
            <a:ext cx="3608754" cy="42114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E3F18-B4DE-EA82-DAAE-B2D796767BBC}"/>
              </a:ext>
            </a:extLst>
          </p:cNvPr>
          <p:cNvSpPr/>
          <p:nvPr/>
        </p:nvSpPr>
        <p:spPr>
          <a:xfrm>
            <a:off x="321141" y="4591493"/>
            <a:ext cx="1227906" cy="2002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41122E2-E56C-B69E-FFA3-9294CC34865B}"/>
              </a:ext>
            </a:extLst>
          </p:cNvPr>
          <p:cNvSpPr/>
          <p:nvPr/>
        </p:nvSpPr>
        <p:spPr>
          <a:xfrm>
            <a:off x="321141" y="4840993"/>
            <a:ext cx="3096072" cy="23362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4C627882-DEBC-D320-8535-0175FFD4C157}"/>
              </a:ext>
            </a:extLst>
          </p:cNvPr>
          <p:cNvSpPr/>
          <p:nvPr/>
        </p:nvSpPr>
        <p:spPr>
          <a:xfrm>
            <a:off x="321141" y="5132182"/>
            <a:ext cx="3393889" cy="10012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1AEAA45-5F68-8156-C932-AC088B079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979" y="2327949"/>
            <a:ext cx="3551662" cy="33621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EC5160D7-933C-570A-CDFC-8EED0E075600}"/>
              </a:ext>
            </a:extLst>
          </p:cNvPr>
          <p:cNvSpPr/>
          <p:nvPr/>
        </p:nvSpPr>
        <p:spPr>
          <a:xfrm>
            <a:off x="4260979" y="2282924"/>
            <a:ext cx="1264465" cy="1286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9B897EDD-FC41-1154-4C2D-F5013D7AE737}"/>
              </a:ext>
            </a:extLst>
          </p:cNvPr>
          <p:cNvSpPr/>
          <p:nvPr/>
        </p:nvSpPr>
        <p:spPr>
          <a:xfrm>
            <a:off x="4260979" y="3595186"/>
            <a:ext cx="3537520" cy="652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1ADA4E0-43E3-108B-9E69-C9DE89C88232}"/>
              </a:ext>
            </a:extLst>
          </p:cNvPr>
          <p:cNvSpPr txBox="1"/>
          <p:nvPr/>
        </p:nvSpPr>
        <p:spPr>
          <a:xfrm>
            <a:off x="4260979" y="5774826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Existem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mais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algumas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sessões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possiveis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como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: Value, Source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por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exemplo</a:t>
            </a:r>
            <a:endParaRPr lang="en-US" sz="1400" b="0" i="0" dirty="0">
              <a:solidFill>
                <a:srgbClr val="C00000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49CB14AE-29A1-B0D3-8D1E-78CFE9B50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033" y="2816768"/>
            <a:ext cx="3396661" cy="22535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B555DD66-602D-CE5F-B46C-AA69D318D95E}"/>
              </a:ext>
            </a:extLst>
          </p:cNvPr>
          <p:cNvSpPr/>
          <p:nvPr/>
        </p:nvSpPr>
        <p:spPr>
          <a:xfrm>
            <a:off x="8194875" y="3575871"/>
            <a:ext cx="3396661" cy="3866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FE7552A-B914-3943-BE80-ED6AD1D52A7F}"/>
              </a:ext>
            </a:extLst>
          </p:cNvPr>
          <p:cNvSpPr/>
          <p:nvPr/>
        </p:nvSpPr>
        <p:spPr>
          <a:xfrm>
            <a:off x="8194875" y="3993672"/>
            <a:ext cx="3396661" cy="1121968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505C6E2-C1E0-1A44-B2E6-B633E7E6EA27}"/>
              </a:ext>
            </a:extLst>
          </p:cNvPr>
          <p:cNvSpPr txBox="1"/>
          <p:nvPr/>
        </p:nvSpPr>
        <p:spPr>
          <a:xfrm>
            <a:off x="8132589" y="5101447"/>
            <a:ext cx="3537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Aft>
                <a:spcPts val="2400"/>
              </a:spcAft>
            </a:pP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Um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excelente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lugar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para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iniciar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 o </a:t>
            </a:r>
            <a:r>
              <a:rPr lang="en-US" sz="1400" b="0" i="0" dirty="0" err="1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entendimento</a:t>
            </a:r>
            <a:r>
              <a:rPr lang="en-US" sz="1400" b="0" i="0" dirty="0">
                <a:solidFill>
                  <a:srgbClr val="C00000"/>
                </a:solidFill>
                <a:latin typeface="Avenir Book" charset="0"/>
                <a:ea typeface="Avenir Book" charset="0"/>
                <a:cs typeface="Avenir Book" charset="0"/>
              </a:rPr>
              <a:t>! ;)</a:t>
            </a:r>
          </a:p>
        </p:txBody>
      </p:sp>
    </p:spTree>
    <p:extLst>
      <p:ext uri="{BB962C8B-B14F-4D97-AF65-F5344CB8AC3E}">
        <p14:creationId xmlns:p14="http://schemas.microsoft.com/office/powerpoint/2010/main" val="681579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19" grpId="0" animBg="1"/>
      <p:bldP spid="25" grpId="0" animBg="1"/>
      <p:bldP spid="26" grpId="0" animBg="1"/>
      <p:bldP spid="32" grpId="0"/>
      <p:bldP spid="34" grpId="0" animBg="1"/>
      <p:bldP spid="35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68" y="1577718"/>
            <a:ext cx="7561917" cy="46991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9" name="Título 28">
            <a:extLst>
              <a:ext uri="{FF2B5EF4-FFF2-40B4-BE49-F238E27FC236}">
                <a16:creationId xmlns:a16="http://schemas.microsoft.com/office/drawing/2014/main" id="{BB405B27-5791-C4B7-882D-537FC0C2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Tidyverse</a:t>
            </a:r>
            <a:r>
              <a:rPr lang="en-US" dirty="0"/>
              <a:t>: um </a:t>
            </a:r>
            <a:r>
              <a:rPr lang="en-US" dirty="0" err="1"/>
              <a:t>pacote</a:t>
            </a:r>
            <a:r>
              <a:rPr lang="en-US" dirty="0"/>
              <a:t> para Ciência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184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19" y="99659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Tidyverse</a:t>
            </a:r>
            <a:r>
              <a:rPr lang="en-US" dirty="0"/>
              <a:t>: dados tidy e o </a:t>
            </a:r>
            <a:r>
              <a:rPr lang="en-US" dirty="0" err="1"/>
              <a:t>operador</a:t>
            </a:r>
            <a:r>
              <a:rPr lang="en-US" dirty="0"/>
              <a:t> pipe </a:t>
            </a:r>
          </a:p>
        </p:txBody>
      </p:sp>
      <p:pic>
        <p:nvPicPr>
          <p:cNvPr id="1026" name="Picture 2" descr="Nesse artigo vamos conhecer sobre o conceito de Tidy Data e o quanto ele  pode facilitar a vida do cientista de dados | PsicoData">
            <a:extLst>
              <a:ext uri="{FF2B5EF4-FFF2-40B4-BE49-F238E27FC236}">
                <a16:creationId xmlns:a16="http://schemas.microsoft.com/office/drawing/2014/main" id="{0B404812-6CC8-C8BC-08FC-B1DEC3F7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9" y="2290928"/>
            <a:ext cx="42471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0299099-0EE4-73D7-6F29-251F36CC32E5}"/>
              </a:ext>
            </a:extLst>
          </p:cNvPr>
          <p:cNvSpPr txBox="1"/>
          <p:nvPr/>
        </p:nvSpPr>
        <p:spPr>
          <a:xfrm>
            <a:off x="5436225" y="4677497"/>
            <a:ext cx="6220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O cabeçalho contém valores, e não o nome das variáveis;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Diversas variáveis estão armazenadas na mesma coluna;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Variáveis são armazenadas tanto em linhas, quanto em colunas;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Diferentes tipos de unidades observacionais, em uma mesma tabela;</a:t>
            </a:r>
          </a:p>
          <a:p>
            <a:pPr marL="342900" indent="-342900">
              <a:buClr>
                <a:srgbClr val="0077B5"/>
              </a:buClr>
              <a:buFont typeface="+mj-lt"/>
              <a:buAutoNum type="arabicPeriod"/>
            </a:pPr>
            <a:r>
              <a:rPr lang="pt-BR" sz="1600" dirty="0">
                <a:latin typeface="+mj-lt"/>
              </a:rPr>
              <a:t>Uma única unidade observacional está armazenada em diferentes tabelas.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EF1F7A-8DB6-1478-54BB-F5985EBFB76C}"/>
              </a:ext>
            </a:extLst>
          </p:cNvPr>
          <p:cNvSpPr txBox="1"/>
          <p:nvPr/>
        </p:nvSpPr>
        <p:spPr>
          <a:xfrm>
            <a:off x="5166437" y="1556692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98B0EA-37D2-2C50-9620-280FC3EF0D8F}"/>
              </a:ext>
            </a:extLst>
          </p:cNvPr>
          <p:cNvSpPr txBox="1"/>
          <p:nvPr/>
        </p:nvSpPr>
        <p:spPr>
          <a:xfrm>
            <a:off x="5160080" y="4022455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Cinco problemas comuns em Dados </a:t>
            </a:r>
            <a:r>
              <a:rPr lang="pt-BR" sz="2400" b="1" dirty="0" err="1">
                <a:solidFill>
                  <a:srgbClr val="0077B5"/>
                </a:solidFill>
              </a:rPr>
              <a:t>Messy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2FEE91D1-C501-AAEF-E900-9E98124BE51D}"/>
              </a:ext>
            </a:extLst>
          </p:cNvPr>
          <p:cNvCxnSpPr/>
          <p:nvPr/>
        </p:nvCxnSpPr>
        <p:spPr>
          <a:xfrm>
            <a:off x="4976735" y="179755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E7B6B065-1A04-6F2A-3348-E307F29C14FA}"/>
              </a:ext>
            </a:extLst>
          </p:cNvPr>
          <p:cNvGrpSpPr/>
          <p:nvPr/>
        </p:nvGrpSpPr>
        <p:grpSpPr>
          <a:xfrm>
            <a:off x="5878286" y="2035277"/>
            <a:ext cx="5602510" cy="1817364"/>
            <a:chOff x="5878286" y="2035277"/>
            <a:chExt cx="5602510" cy="1817364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7FFAA67-823F-48CE-BD51-F394C612F4EE}"/>
                </a:ext>
              </a:extLst>
            </p:cNvPr>
            <p:cNvSpPr/>
            <p:nvPr/>
          </p:nvSpPr>
          <p:spPr>
            <a:xfrm>
              <a:off x="5878286" y="2035277"/>
              <a:ext cx="5602510" cy="18173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8" name="Picture 4" descr="Thoughts on Teaching R and Yet Another Tidyverse Intro | R-bloggers">
              <a:extLst>
                <a:ext uri="{FF2B5EF4-FFF2-40B4-BE49-F238E27FC236}">
                  <a16:creationId xmlns:a16="http://schemas.microsoft.com/office/drawing/2014/main" id="{8FA40DA5-5434-92FA-A25E-F61565A18D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46" t="27109" r="13571" b="32587"/>
            <a:stretch/>
          </p:blipFill>
          <p:spPr bwMode="auto">
            <a:xfrm>
              <a:off x="9469516" y="2503304"/>
              <a:ext cx="1690380" cy="1225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0942C2A2-2084-6FCA-98B5-225DA4821F93}"/>
                </a:ext>
              </a:extLst>
            </p:cNvPr>
            <p:cNvSpPr txBox="1"/>
            <p:nvPr/>
          </p:nvSpPr>
          <p:spPr>
            <a:xfrm>
              <a:off x="8700594" y="2701269"/>
              <a:ext cx="58225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400" b="1" dirty="0">
                  <a:solidFill>
                    <a:srgbClr val="0077B5"/>
                  </a:solidFill>
                </a:rPr>
                <a:t>vs.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54EEA0E-D12B-C5B7-6DF8-DCFC9BB94D66}"/>
                </a:ext>
              </a:extLst>
            </p:cNvPr>
            <p:cNvGrpSpPr/>
            <p:nvPr/>
          </p:nvGrpSpPr>
          <p:grpSpPr>
            <a:xfrm>
              <a:off x="6077373" y="2546846"/>
              <a:ext cx="2468880" cy="1201590"/>
              <a:chOff x="6077373" y="2533760"/>
              <a:chExt cx="2468880" cy="1201590"/>
            </a:xfrm>
          </p:grpSpPr>
          <p:pic>
            <p:nvPicPr>
              <p:cNvPr id="10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44CE567-FB20-D6D2-DF8D-3BB249E5E4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9" t="47620" r="51452" b="34177"/>
              <a:stretch/>
            </p:blipFill>
            <p:spPr bwMode="auto">
              <a:xfrm>
                <a:off x="6077373" y="312265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4" descr="Thoughts on Teaching R and Yet Another Tidyverse Intro | R-bloggers">
                <a:extLst>
                  <a:ext uri="{FF2B5EF4-FFF2-40B4-BE49-F238E27FC236}">
                    <a16:creationId xmlns:a16="http://schemas.microsoft.com/office/drawing/2014/main" id="{D5AC18BB-DBCB-AA9D-0142-5C4E164721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1" t="28885" r="55160" b="52912"/>
              <a:stretch/>
            </p:blipFill>
            <p:spPr bwMode="auto">
              <a:xfrm>
                <a:off x="6077373" y="2533760"/>
                <a:ext cx="2468880" cy="612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5DC3FBE-4DA3-E360-4D41-6AE09BCBC741}"/>
                </a:ext>
              </a:extLst>
            </p:cNvPr>
            <p:cNvSpPr txBox="1"/>
            <p:nvPr/>
          </p:nvSpPr>
          <p:spPr>
            <a:xfrm>
              <a:off x="6442108" y="2084114"/>
              <a:ext cx="15620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Messy</a:t>
              </a:r>
              <a:endParaRPr lang="pt-BR" b="1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196226F-1A1E-75BE-D780-2602DB6B445A}"/>
                </a:ext>
              </a:extLst>
            </p:cNvPr>
            <p:cNvSpPr txBox="1"/>
            <p:nvPr/>
          </p:nvSpPr>
          <p:spPr>
            <a:xfrm>
              <a:off x="9469516" y="2084114"/>
              <a:ext cx="16903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b="1" dirty="0"/>
                <a:t>Dados </a:t>
              </a:r>
              <a:r>
                <a:rPr lang="pt-BR" b="1" dirty="0" err="1"/>
                <a:t>Tidy</a:t>
              </a:r>
              <a:endParaRPr lang="pt-BR" b="1" dirty="0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391B3EF-B647-5868-C8B9-4F21D25B5634}"/>
              </a:ext>
            </a:extLst>
          </p:cNvPr>
          <p:cNvSpPr txBox="1"/>
          <p:nvPr/>
        </p:nvSpPr>
        <p:spPr>
          <a:xfrm>
            <a:off x="932063" y="1678341"/>
            <a:ext cx="4615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sz="2400" b="1" dirty="0">
              <a:solidFill>
                <a:srgbClr val="0077B5"/>
              </a:solidFill>
            </a:endParaRPr>
          </a:p>
        </p:txBody>
      </p:sp>
      <p:pic>
        <p:nvPicPr>
          <p:cNvPr id="16" name="Picture 6" descr="Assignment pipe — %&lt;&gt;% • magrittr">
            <a:extLst>
              <a:ext uri="{FF2B5EF4-FFF2-40B4-BE49-F238E27FC236}">
                <a16:creationId xmlns:a16="http://schemas.microsoft.com/office/drawing/2014/main" id="{940EEA11-00EB-5BBB-2455-1F522D64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73" y="3996292"/>
            <a:ext cx="62158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94D7CAE-C087-E37C-B08E-57CA04B113B8}"/>
              </a:ext>
            </a:extLst>
          </p:cNvPr>
          <p:cNvSpPr txBox="1"/>
          <p:nvPr/>
        </p:nvSpPr>
        <p:spPr>
          <a:xfrm>
            <a:off x="5643413" y="6522870"/>
            <a:ext cx="51395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pt-BR" sz="1000" dirty="0">
                <a:solidFill>
                  <a:prstClr val="black"/>
                </a:solidFill>
              </a:rPr>
              <a:t>Ref.:  </a:t>
            </a:r>
            <a:r>
              <a:rPr lang="pt-BR" sz="1000" dirty="0">
                <a:solidFill>
                  <a:prstClr val="black"/>
                </a:solidFill>
                <a:hlinkClick r:id="rId6"/>
              </a:rPr>
              <a:t>https://escoladedados.org/tutoriais/tidy-data-dados-arrumados-e-5-problemas-comuns/</a:t>
            </a:r>
            <a:r>
              <a:rPr lang="pt-BR" sz="1000" dirty="0">
                <a:solidFill>
                  <a:prstClr val="black"/>
                </a:solidFill>
              </a:rPr>
              <a:t>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CB6A3B-12A3-1E46-D0AF-F2EE8AD1B655}"/>
              </a:ext>
            </a:extLst>
          </p:cNvPr>
          <p:cNvSpPr txBox="1"/>
          <p:nvPr/>
        </p:nvSpPr>
        <p:spPr>
          <a:xfrm>
            <a:off x="816656" y="4102682"/>
            <a:ext cx="35888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O operador </a:t>
            </a:r>
            <a:r>
              <a:rPr lang="pt-BR" sz="2400" b="1" dirty="0" err="1">
                <a:solidFill>
                  <a:srgbClr val="0077B5"/>
                </a:solidFill>
              </a:rPr>
              <a:t>pipe</a:t>
            </a:r>
            <a:r>
              <a:rPr lang="pt-BR" sz="2400" b="1" dirty="0">
                <a:solidFill>
                  <a:srgbClr val="0077B5"/>
                </a:solidFill>
              </a:rPr>
              <a:t> (%&gt;%)</a:t>
            </a:r>
          </a:p>
        </p:txBody>
      </p:sp>
      <p:pic>
        <p:nvPicPr>
          <p:cNvPr id="19" name="Picture 2" descr="R Packages - RStudio">
            <a:extLst>
              <a:ext uri="{FF2B5EF4-FFF2-40B4-BE49-F238E27FC236}">
                <a16:creationId xmlns:a16="http://schemas.microsoft.com/office/drawing/2014/main" id="{CA2FF8C3-4E16-BD16-8D06-52CE3949E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296" b="97409" l="2721" r="97823">
                        <a14:foregroundMark x1="5714" y1="32391" x2="5986" y2="57597"/>
                        <a14:foregroundMark x1="10884" y1="22615" x2="24626" y2="14016"/>
                        <a14:foregroundMark x1="24626" y1="14016" x2="27347" y2="13545"/>
                        <a14:foregroundMark x1="46531" y1="4122" x2="54150" y2="6832"/>
                        <a14:foregroundMark x1="54150" y1="6832" x2="54286" y2="6243"/>
                        <a14:foregroundMark x1="49524" y1="2356" x2="59728" y2="5654"/>
                        <a14:foregroundMark x1="59728" y1="5654" x2="62449" y2="10718"/>
                        <a14:foregroundMark x1="91020" y1="23675" x2="99320" y2="35571"/>
                        <a14:foregroundMark x1="99320" y1="35571" x2="98367" y2="48057"/>
                        <a14:foregroundMark x1="98367" y1="48057" x2="97279" y2="50177"/>
                        <a14:foregroundMark x1="87619" y1="54299" x2="32925" y2="51708"/>
                        <a14:foregroundMark x1="62585" y1="46525" x2="31565" y2="50177"/>
                        <a14:foregroundMark x1="88435" y1="46643" x2="59184" y2="47585"/>
                        <a14:foregroundMark x1="81224" y1="52179" x2="76735" y2="52650"/>
                        <a14:foregroundMark x1="87891" y1="51355" x2="86531" y2="50883"/>
                        <a14:foregroundMark x1="97959" y1="55006" x2="97551" y2="59953"/>
                        <a14:foregroundMark x1="97007" y1="67020" x2="95782" y2="71614"/>
                        <a14:foregroundMark x1="91973" y1="78092" x2="94966" y2="74205"/>
                        <a14:foregroundMark x1="88707" y1="78327" x2="81769" y2="83863"/>
                        <a14:foregroundMark x1="81769" y1="83863" x2="78639" y2="84217"/>
                        <a14:foregroundMark x1="75510" y1="84688" x2="67891" y2="90106"/>
                        <a14:foregroundMark x1="67891" y1="90106" x2="61088" y2="92815"/>
                        <a14:foregroundMark x1="54966" y1="96466" x2="48027" y2="97409"/>
                        <a14:foregroundMark x1="12517" y1="44052" x2="10612" y2="53946"/>
                        <a14:foregroundMark x1="19864" y1="52768" x2="35238" y2="54064"/>
                        <a14:foregroundMark x1="32517" y1="45936" x2="23946" y2="48292"/>
                        <a14:foregroundMark x1="38912" y1="53121" x2="37415" y2="57362"/>
                        <a14:foregroundMark x1="58503" y1="55595" x2="58503" y2="55595"/>
                        <a14:foregroundMark x1="13197" y1="52768" x2="11565" y2="56537"/>
                        <a14:foregroundMark x1="18367" y1="46290" x2="19592" y2="55124"/>
                        <a14:foregroundMark x1="19592" y1="55124" x2="20000" y2="53004"/>
                        <a14:foregroundMark x1="49116" y1="1296" x2="50204" y2="4947"/>
                        <a14:foregroundMark x1="2721" y1="27797" x2="2721" y2="46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64" y="1587188"/>
            <a:ext cx="62333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4C03A00-69B8-E9A2-6924-E29076DEECC2}"/>
              </a:ext>
            </a:extLst>
          </p:cNvPr>
          <p:cNvGrpSpPr/>
          <p:nvPr/>
        </p:nvGrpSpPr>
        <p:grpSpPr>
          <a:xfrm>
            <a:off x="1157416" y="4773942"/>
            <a:ext cx="2275263" cy="1799798"/>
            <a:chOff x="1157416" y="4773942"/>
            <a:chExt cx="2275263" cy="1799798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1469F1AD-62C0-6942-A76D-0901E7C6C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112" b="-4972"/>
            <a:stretch/>
          </p:blipFill>
          <p:spPr>
            <a:xfrm>
              <a:off x="1157416" y="4773942"/>
              <a:ext cx="2275262" cy="547403"/>
            </a:xfrm>
            <a:prstGeom prst="rect">
              <a:avLst/>
            </a:prstGeom>
          </p:spPr>
        </p:pic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7E6DE85F-6D5F-42B5-591B-0E1E50B61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739" r="27281"/>
            <a:stretch/>
          </p:blipFill>
          <p:spPr>
            <a:xfrm>
              <a:off x="1196996" y="5450236"/>
              <a:ext cx="2235683" cy="1123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185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F3A8F9-2331-1AD1-3C75-D093E43B526E}"/>
              </a:ext>
            </a:extLst>
          </p:cNvPr>
          <p:cNvSpPr txBox="1"/>
          <p:nvPr/>
        </p:nvSpPr>
        <p:spPr>
          <a:xfrm>
            <a:off x="116102" y="4611887"/>
            <a:ext cx="434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dirty="0">
                <a:solidFill>
                  <a:prstClr val="black"/>
                </a:solidFill>
              </a:rPr>
              <a:t>Para conhecer as bibliotecas instaladas com ao </a:t>
            </a:r>
            <a:r>
              <a:rPr lang="pt-BR" sz="1400" dirty="0" err="1">
                <a:solidFill>
                  <a:prstClr val="black"/>
                </a:solidFill>
              </a:rPr>
              <a:t>tidyverse</a:t>
            </a:r>
            <a:r>
              <a:rPr lang="pt-BR" sz="1400" dirty="0">
                <a:solidFill>
                  <a:prstClr val="black"/>
                </a:solidFill>
              </a:rPr>
              <a:t>: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319274D-5C4C-C2D0-8C05-D1FE56EDD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" y="5839261"/>
            <a:ext cx="2610214" cy="85737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5933B5-553E-86AC-1117-B5A26E3040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335"/>
          <a:stretch/>
        </p:blipFill>
        <p:spPr>
          <a:xfrm>
            <a:off x="501946" y="4981220"/>
            <a:ext cx="2520000" cy="152383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0D62928E-0BC3-37B5-AC98-55644C2D51FB}"/>
              </a:ext>
            </a:extLst>
          </p:cNvPr>
          <p:cNvSpPr txBox="1"/>
          <p:nvPr/>
        </p:nvSpPr>
        <p:spPr>
          <a:xfrm>
            <a:off x="116103" y="5284927"/>
            <a:ext cx="57331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1400" dirty="0">
                <a:solidFill>
                  <a:prstClr val="black"/>
                </a:solidFill>
              </a:rPr>
              <a:t>Contudo ao carregar o meta-pacote tidyverse, você observará na mensagem que apenas algumas das bibliotecas são carregadas, as bibliotecas core:</a:t>
            </a:r>
          </a:p>
          <a:p>
            <a:pPr lvl="0">
              <a:defRPr/>
            </a:pPr>
            <a:endParaRPr lang="pt-BR" sz="1400" dirty="0">
              <a:solidFill>
                <a:prstClr val="black"/>
              </a:solidFill>
            </a:endParaRPr>
          </a:p>
        </p:txBody>
      </p:sp>
      <p:pic>
        <p:nvPicPr>
          <p:cNvPr id="22" name="Imagem 21" descr="Diagrama&#10;&#10;Descrição gerada automaticamente">
            <a:extLst>
              <a:ext uri="{FF2B5EF4-FFF2-40B4-BE49-F238E27FC236}">
                <a16:creationId xmlns:a16="http://schemas.microsoft.com/office/drawing/2014/main" id="{A759A37A-A3BC-93F5-8CD7-062F85566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1" y="2589111"/>
            <a:ext cx="5039428" cy="369621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303B26A-0D4D-52CD-71B2-378A4CDD9C40}"/>
              </a:ext>
            </a:extLst>
          </p:cNvPr>
          <p:cNvSpPr txBox="1"/>
          <p:nvPr/>
        </p:nvSpPr>
        <p:spPr>
          <a:xfrm>
            <a:off x="6359938" y="1536451"/>
            <a:ext cx="5396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Bibliotecas tidyverse e o </a:t>
            </a:r>
          </a:p>
          <a:p>
            <a:r>
              <a:rPr lang="pt-BR" sz="2400" b="1" dirty="0">
                <a:solidFill>
                  <a:srgbClr val="0077B5"/>
                </a:solidFill>
              </a:rPr>
              <a:t>ciclo de análise da Ciência de Dados 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AF4340D-CF68-53F0-38CD-56C0866A8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729" y="1536451"/>
            <a:ext cx="4667902" cy="29007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D196127-6AC9-31AF-4799-2F2389C172EA}"/>
              </a:ext>
            </a:extLst>
          </p:cNvPr>
          <p:cNvCxnSpPr/>
          <p:nvPr/>
        </p:nvCxnSpPr>
        <p:spPr>
          <a:xfrm>
            <a:off x="6268506" y="1841468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Tidyverse e seus pacotes</a:t>
            </a:r>
          </a:p>
        </p:txBody>
      </p:sp>
    </p:spTree>
    <p:extLst>
      <p:ext uri="{BB962C8B-B14F-4D97-AF65-F5344CB8AC3E}">
        <p14:creationId xmlns:p14="http://schemas.microsoft.com/office/powerpoint/2010/main" val="40196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n Introduction to R Markdown">
            <a:extLst>
              <a:ext uri="{FF2B5EF4-FFF2-40B4-BE49-F238E27FC236}">
                <a16:creationId xmlns:a16="http://schemas.microsoft.com/office/drawing/2014/main" id="{D3D83343-51D1-BC3E-741C-E4547F942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7823" y="3130300"/>
            <a:ext cx="935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4697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D96D1C1-05A3-5851-8319-04692D413B23}"/>
              </a:ext>
            </a:extLst>
          </p:cNvPr>
          <p:cNvSpPr>
            <a:spLocks noChangeAspect="1"/>
          </p:cNvSpPr>
          <p:nvPr/>
        </p:nvSpPr>
        <p:spPr>
          <a:xfrm>
            <a:off x="5713086" y="1753727"/>
            <a:ext cx="3240000" cy="3240000"/>
          </a:xfrm>
          <a:prstGeom prst="ellipse">
            <a:avLst/>
          </a:prstGeom>
          <a:solidFill>
            <a:schemeClr val="accent6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6B0D3261-2A8B-A9AB-D6B1-8A7E2D2E9AD1}"/>
              </a:ext>
            </a:extLst>
          </p:cNvPr>
          <p:cNvSpPr>
            <a:spLocks noChangeAspect="1"/>
          </p:cNvSpPr>
          <p:nvPr/>
        </p:nvSpPr>
        <p:spPr>
          <a:xfrm>
            <a:off x="8013587" y="1753727"/>
            <a:ext cx="3240000" cy="3240000"/>
          </a:xfrm>
          <a:prstGeom prst="ellipse">
            <a:avLst/>
          </a:prstGeom>
          <a:solidFill>
            <a:srgbClr val="7030A0">
              <a:alpha val="2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B6E5227-345B-F980-9C6D-47755D540004}"/>
              </a:ext>
            </a:extLst>
          </p:cNvPr>
          <p:cNvSpPr>
            <a:spLocks noChangeAspect="1"/>
          </p:cNvSpPr>
          <p:nvPr/>
        </p:nvSpPr>
        <p:spPr>
          <a:xfrm>
            <a:off x="6875522" y="3528885"/>
            <a:ext cx="3240000" cy="324000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Gráfico 13" descr="Seta de linha: reta com preenchimento sólido">
            <a:extLst>
              <a:ext uri="{FF2B5EF4-FFF2-40B4-BE49-F238E27FC236}">
                <a16:creationId xmlns:a16="http://schemas.microsoft.com/office/drawing/2014/main" id="{72E547CE-9712-90A6-F803-7F17EF2B2E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7141" y="3528695"/>
            <a:ext cx="944846" cy="804094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EBB6119D-EACA-46DF-F404-C5BDD3BE5506}"/>
              </a:ext>
            </a:extLst>
          </p:cNvPr>
          <p:cNvCxnSpPr>
            <a:cxnSpLocks/>
          </p:cNvCxnSpPr>
          <p:nvPr/>
        </p:nvCxnSpPr>
        <p:spPr>
          <a:xfrm>
            <a:off x="5552536" y="3922588"/>
            <a:ext cx="2863937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ipse 15">
            <a:extLst>
              <a:ext uri="{FF2B5EF4-FFF2-40B4-BE49-F238E27FC236}">
                <a16:creationId xmlns:a16="http://schemas.microsoft.com/office/drawing/2014/main" id="{C96DA5A8-67DA-1773-A590-6FA3A372D4E3}"/>
              </a:ext>
            </a:extLst>
          </p:cNvPr>
          <p:cNvSpPr/>
          <p:nvPr/>
        </p:nvSpPr>
        <p:spPr>
          <a:xfrm>
            <a:off x="8309792" y="3751863"/>
            <a:ext cx="360000" cy="3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15752BB-27B9-7B9A-337E-A30901FB2B23}"/>
              </a:ext>
            </a:extLst>
          </p:cNvPr>
          <p:cNvSpPr/>
          <p:nvPr/>
        </p:nvSpPr>
        <p:spPr>
          <a:xfrm>
            <a:off x="847455" y="1765666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2D01430-5CB8-253E-187C-7174B5D544E8}"/>
              </a:ext>
            </a:extLst>
          </p:cNvPr>
          <p:cNvSpPr/>
          <p:nvPr/>
        </p:nvSpPr>
        <p:spPr>
          <a:xfrm>
            <a:off x="860825" y="3340142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6E82AD6-CE86-E909-A8BD-31D1179BAF6C}"/>
              </a:ext>
            </a:extLst>
          </p:cNvPr>
          <p:cNvSpPr/>
          <p:nvPr/>
        </p:nvSpPr>
        <p:spPr>
          <a:xfrm>
            <a:off x="863941" y="4917229"/>
            <a:ext cx="3932804" cy="1413909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C5E4017-6427-E185-E94D-9EB88FDE21AE}"/>
              </a:ext>
            </a:extLst>
          </p:cNvPr>
          <p:cNvSpPr/>
          <p:nvPr/>
        </p:nvSpPr>
        <p:spPr>
          <a:xfrm>
            <a:off x="2887793" y="1705197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AE8E70C3-0785-26C0-9566-9CF993A2EE05}"/>
              </a:ext>
            </a:extLst>
          </p:cNvPr>
          <p:cNvSpPr/>
          <p:nvPr/>
        </p:nvSpPr>
        <p:spPr>
          <a:xfrm>
            <a:off x="3765402" y="1705196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B2270A4-7FB9-8228-16C7-E6231697D253}"/>
              </a:ext>
            </a:extLst>
          </p:cNvPr>
          <p:cNvSpPr/>
          <p:nvPr/>
        </p:nvSpPr>
        <p:spPr>
          <a:xfrm>
            <a:off x="2021401" y="1681182"/>
            <a:ext cx="812526" cy="5082267"/>
          </a:xfrm>
          <a:prstGeom prst="rect">
            <a:avLst/>
          </a:prstGeom>
          <a:solidFill>
            <a:srgbClr val="D4D4D4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DC9141D4-903F-5812-344A-BB09F7FADD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1516192"/>
              </p:ext>
            </p:extLst>
          </p:nvPr>
        </p:nvGraphicFramePr>
        <p:xfrm>
          <a:off x="1853331" y="1735550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5" name="Gráfico 44">
            <a:extLst>
              <a:ext uri="{FF2B5EF4-FFF2-40B4-BE49-F238E27FC236}">
                <a16:creationId xmlns:a16="http://schemas.microsoft.com/office/drawing/2014/main" id="{C9D49D23-A55E-3218-AAD7-0C41728BD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17651"/>
              </p:ext>
            </p:extLst>
          </p:nvPr>
        </p:nvGraphicFramePr>
        <p:xfrm>
          <a:off x="1844754" y="5003732"/>
          <a:ext cx="2902863" cy="17780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1741808C-3AF4-84AB-0EBA-3B45A2237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4686220"/>
              </p:ext>
            </p:extLst>
          </p:nvPr>
        </p:nvGraphicFramePr>
        <p:xfrm>
          <a:off x="1853331" y="3333884"/>
          <a:ext cx="2902863" cy="14139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pic>
        <p:nvPicPr>
          <p:cNvPr id="47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70B51432-2740-86A5-7F4E-181D81AF4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13" y="1975431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37E0ACA8-4511-13A6-5EFA-BC33C890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1" y="3525477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ápis Vetor Do Ornitorrinco Do Desenho Ilustração do Vetor - Ilustração  de conta, projeto: 65817932">
            <a:extLst>
              <a:ext uri="{FF2B5EF4-FFF2-40B4-BE49-F238E27FC236}">
                <a16:creationId xmlns:a16="http://schemas.microsoft.com/office/drawing/2014/main" id="{62B79F36-F7DD-6AD7-1191-7E2D2C4CC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9500" r="90000">
                        <a14:foregroundMark x1="9500" y1="60750" x2="10250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02" y="5230883"/>
            <a:ext cx="1160786" cy="116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3F339B4-9826-8FBF-AFCC-E8C7B0BB9C77}"/>
              </a:ext>
            </a:extLst>
          </p:cNvPr>
          <p:cNvSpPr txBox="1"/>
          <p:nvPr/>
        </p:nvSpPr>
        <p:spPr>
          <a:xfrm>
            <a:off x="8942054" y="2635348"/>
            <a:ext cx="22981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Computação/ 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Tecnologia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71EAC-CCE6-1E27-B2BC-C1B0C8E7A1E7}"/>
              </a:ext>
            </a:extLst>
          </p:cNvPr>
          <p:cNvSpPr txBox="1"/>
          <p:nvPr/>
        </p:nvSpPr>
        <p:spPr>
          <a:xfrm>
            <a:off x="5929592" y="2635348"/>
            <a:ext cx="22169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Matemática/</a:t>
            </a:r>
          </a:p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Estatística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83025-6956-CAE5-D370-E0E51FAC9049}"/>
              </a:ext>
            </a:extLst>
          </p:cNvPr>
          <p:cNvSpPr txBox="1"/>
          <p:nvPr/>
        </p:nvSpPr>
        <p:spPr>
          <a:xfrm>
            <a:off x="7114078" y="5005249"/>
            <a:ext cx="27514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Área da Especialidade sob estudo</a:t>
            </a:r>
          </a:p>
        </p:txBody>
      </p:sp>
      <p:pic>
        <p:nvPicPr>
          <p:cNvPr id="24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44B60938-C612-4501-99C8-F977EB5E4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7709265" y="4009641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FC674CE6-6073-40D2-A990-B0A996314B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890763" y="3984940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DIY de Unicórnio Volta às Aulas | Unicornios fofos, Imagem de unicornio,  Unicornios fofinhos">
            <a:extLst>
              <a:ext uri="{FF2B5EF4-FFF2-40B4-BE49-F238E27FC236}">
                <a16:creationId xmlns:a16="http://schemas.microsoft.com/office/drawing/2014/main" id="{DD2F7C2C-A0F4-48E2-B3FA-DA8B4E6E12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50" b="92750" l="10000" r="92500">
                        <a14:foregroundMark x1="66071" y1="49750" x2="48571" y2="55750"/>
                        <a14:foregroundMark x1="48571" y1="55750" x2="34286" y2="45500"/>
                        <a14:foregroundMark x1="34286" y1="45500" x2="34286" y2="36250"/>
                        <a14:foregroundMark x1="43571" y1="35750" x2="32857" y2="48750"/>
                        <a14:foregroundMark x1="32857" y1="48750" x2="45714" y2="57500"/>
                        <a14:foregroundMark x1="45714" y1="57500" x2="64286" y2="54250"/>
                        <a14:foregroundMark x1="64286" y1="54250" x2="61429" y2="40500"/>
                        <a14:foregroundMark x1="61429" y1="40500" x2="47857" y2="34250"/>
                        <a14:foregroundMark x1="42857" y1="52250" x2="32143" y2="64250"/>
                        <a14:foregroundMark x1="32143" y1="64250" x2="32857" y2="77250"/>
                        <a14:foregroundMark x1="32857" y1="77250" x2="48214" y2="85000"/>
                        <a14:foregroundMark x1="48214" y1="85000" x2="66786" y2="82750"/>
                        <a14:foregroundMark x1="66786" y1="82750" x2="65357" y2="68750"/>
                        <a14:foregroundMark x1="65357" y1="68750" x2="50357" y2="48250"/>
                        <a14:foregroundMark x1="66429" y1="82000" x2="83571" y2="88750"/>
                        <a14:foregroundMark x1="83571" y1="88750" x2="68214" y2="51500"/>
                        <a14:foregroundMark x1="68214" y1="51500" x2="69286" y2="37250"/>
                        <a14:foregroundMark x1="69286" y1="37250" x2="66071" y2="44500"/>
                        <a14:foregroundMark x1="67143" y1="43000" x2="62500" y2="30000"/>
                        <a14:foregroundMark x1="62500" y1="30000" x2="72857" y2="19500"/>
                        <a14:foregroundMark x1="72857" y1="19500" x2="59643" y2="28250"/>
                        <a14:foregroundMark x1="59643" y1="28250" x2="59643" y2="30500"/>
                        <a14:foregroundMark x1="28571" y1="32500" x2="20000" y2="21250"/>
                        <a14:foregroundMark x1="20000" y1="21250" x2="25714" y2="31750"/>
                        <a14:foregroundMark x1="17857" y1="22000" x2="21429" y2="24250"/>
                        <a14:foregroundMark x1="18929" y1="23500" x2="20357" y2="23750"/>
                        <a14:foregroundMark x1="18214" y1="24500" x2="19286" y2="26000"/>
                        <a14:foregroundMark x1="29643" y1="33500" x2="27500" y2="47750"/>
                        <a14:foregroundMark x1="27500" y1="47750" x2="36786" y2="36500"/>
                        <a14:foregroundMark x1="36786" y1="36500" x2="33929" y2="36250"/>
                        <a14:foregroundMark x1="31071" y1="69500" x2="16071" y2="77000"/>
                        <a14:foregroundMark x1="16071" y1="77000" x2="26429" y2="87250"/>
                        <a14:foregroundMark x1="26429" y1="87250" x2="43929" y2="82250"/>
                        <a14:foregroundMark x1="43929" y1="82250" x2="36071" y2="72500"/>
                        <a14:foregroundMark x1="42857" y1="88750" x2="62143" y2="92750"/>
                        <a14:foregroundMark x1="62143" y1="92750" x2="46071" y2="87500"/>
                        <a14:foregroundMark x1="80357" y1="92000" x2="83214" y2="83000"/>
                        <a14:foregroundMark x1="78929" y1="93500" x2="86786" y2="82250"/>
                        <a14:foregroundMark x1="86786" y1="82250" x2="82143" y2="80500"/>
                        <a14:foregroundMark x1="12500" y1="80500" x2="16786" y2="90250"/>
                        <a14:foregroundMark x1="12500" y1="79000" x2="10714" y2="91500"/>
                        <a14:foregroundMark x1="10714" y1="91500" x2="12500" y2="92000"/>
                        <a14:foregroundMark x1="88571" y1="91750" x2="87857" y2="83000"/>
                        <a14:foregroundMark x1="39643" y1="12250" x2="43571" y2="14000"/>
                        <a14:foregroundMark x1="41786" y1="10000" x2="42857" y2="10250"/>
                        <a14:foregroundMark x1="40714" y1="11000" x2="43929" y2="11000"/>
                        <a14:foregroundMark x1="42500" y1="9250" x2="42500" y2="9500"/>
                        <a14:foregroundMark x1="90714" y1="82250" x2="92500" y2="89000"/>
                        <a14:foregroundMark x1="10714" y1="90500" x2="23214" y2="90500"/>
                        <a14:foregroundMark x1="17857" y1="24500" x2="20357" y2="28250"/>
                        <a14:foregroundMark x1="11429" y1="90500" x2="21786" y2="91750"/>
                        <a14:foregroundMark x1="20714" y1="92500" x2="14643" y2="9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" t="2828" r="5064" b="3198"/>
          <a:stretch/>
        </p:blipFill>
        <p:spPr bwMode="auto">
          <a:xfrm>
            <a:off x="8333407" y="2726309"/>
            <a:ext cx="413444" cy="61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5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Graphic spid="44" grpId="0">
        <p:bldAsOne/>
      </p:bldGraphic>
      <p:bldGraphic spid="45" grpId="0">
        <p:bldAsOne/>
      </p:bldGraphic>
      <p:bldGraphic spid="46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Dialetos</a:t>
            </a:r>
            <a:r>
              <a:rPr lang="en-US" dirty="0"/>
              <a:t> para </a:t>
            </a:r>
            <a:r>
              <a:rPr lang="en-US" dirty="0" err="1"/>
              <a:t>manipulação</a:t>
            </a:r>
            <a:r>
              <a:rPr lang="en-US" dirty="0"/>
              <a:t> de dados no R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756A839-B7C8-9549-9F39-ABD0524E1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04840"/>
              </p:ext>
            </p:extLst>
          </p:nvPr>
        </p:nvGraphicFramePr>
        <p:xfrm>
          <a:off x="204215" y="2233659"/>
          <a:ext cx="11843816" cy="4472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888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52893">
                  <a:extLst>
                    <a:ext uri="{9D8B030D-6E8A-4147-A177-3AD203B41FA5}">
                      <a16:colId xmlns:a16="http://schemas.microsoft.com/office/drawing/2014/main" val="164826569"/>
                    </a:ext>
                  </a:extLst>
                </a:gridCol>
                <a:gridCol w="3802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819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>
                          <a:latin typeface="Avenir Heavy" charset="0"/>
                          <a:ea typeface="Avenir Heavy" charset="0"/>
                          <a:cs typeface="Avenir Heavy" charset="0"/>
                        </a:rPr>
                        <a:t>R-Base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tidyverse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i="0" dirty="0" err="1">
                          <a:latin typeface="Avenir Heavy" charset="0"/>
                          <a:ea typeface="Avenir Heavy" charset="0"/>
                          <a:cs typeface="Avenir Heavy" charset="0"/>
                        </a:rPr>
                        <a:t>data.table</a:t>
                      </a:r>
                      <a:endParaRPr lang="en-US" sz="2800" b="1" i="0" dirty="0">
                        <a:latin typeface="Avenir Heavy" charset="0"/>
                        <a:ea typeface="Avenir Heavy" charset="0"/>
                        <a:cs typeface="Avenir Heavy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4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Linguagem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nativa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do R (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acompanha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instalação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);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Estável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2400"/>
                        </a:spcAft>
                      </a:pP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Enfatiza legibilidade e flexibilidade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sistema de pacotes coerente para manipulação de dados, e interfaces como SQL e </a:t>
                      </a:r>
                      <a:r>
                        <a:rPr lang="pt-BR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Spark</a:t>
                      </a:r>
                      <a:r>
                        <a:rPr lang="pt-BR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.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concisa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e    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eficiente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– inclusive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escalonando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máquina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apenas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o R-Base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como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041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8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Sintaxe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variações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      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formato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eficiência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otimização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da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implementação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com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muitas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dependências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;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pacotes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 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oficiais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relacionados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ainda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fase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experimentação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Longos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encadeamentos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de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código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que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tendem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a ser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pouco</a:t>
                      </a:r>
                      <a:r>
                        <a:rPr lang="en-US" sz="2400" b="0" i="0" dirty="0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 </a:t>
                      </a:r>
                      <a:r>
                        <a:rPr lang="en-US" sz="2400" b="0" i="0" dirty="0" err="1">
                          <a:solidFill>
                            <a:srgbClr val="404145"/>
                          </a:solidFill>
                          <a:latin typeface="Avenir Book" charset="0"/>
                          <a:ea typeface="Avenir Book" charset="0"/>
                          <a:cs typeface="Avenir Book" charset="0"/>
                        </a:rPr>
                        <a:t>legíveis</a:t>
                      </a:r>
                      <a:endParaRPr lang="en-US" sz="2400" b="0" i="0" dirty="0">
                        <a:solidFill>
                          <a:srgbClr val="404145"/>
                        </a:solidFill>
                        <a:latin typeface="Avenir Book" charset="0"/>
                        <a:ea typeface="Avenir Book" charset="0"/>
                        <a:cs typeface="Avenir Book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" name="Picture 2" descr="A data.table and dplyr tour · Home">
            <a:extLst>
              <a:ext uri="{FF2B5EF4-FFF2-40B4-BE49-F238E27FC236}">
                <a16:creationId xmlns:a16="http://schemas.microsoft.com/office/drawing/2014/main" id="{B8F1FCB5-EB7E-1715-3D3C-5EFD621A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00" b="96000" l="2315" r="98611">
                        <a14:foregroundMark x1="45370" y1="4000" x2="2315" y2="25200"/>
                        <a14:foregroundMark x1="50926" y1="3200" x2="99537" y2="29200"/>
                        <a14:foregroundMark x1="20370" y1="83200" x2="54167" y2="95600"/>
                        <a14:foregroundMark x1="54167" y1="95600" x2="57407" y2="96000"/>
                        <a14:foregroundMark x1="66667" y1="87200" x2="36111" y2="80000"/>
                        <a14:foregroundMark x1="36111" y1="80000" x2="33333" y2="78400"/>
                        <a14:foregroundMark x1="78241" y1="72000" x2="15741" y2="72000"/>
                        <a14:foregroundMark x1="75463" y1="62000" x2="23148" y2="62000"/>
                        <a14:foregroundMark x1="77315" y1="58000" x2="24074" y2="57200"/>
                        <a14:foregroundMark x1="93981" y1="49200" x2="87500" y2="76800"/>
                        <a14:foregroundMark x1="86574" y1="34800" x2="53704" y2="20000"/>
                        <a14:foregroundMark x1="32407" y1="30800" x2="8796" y2="40400"/>
                        <a14:foregroundMark x1="11111" y1="54000" x2="21296" y2="73600"/>
                        <a14:foregroundMark x1="22222" y1="72000" x2="49074" y2="75200"/>
                        <a14:foregroundMark x1="76389" y1="76000" x2="9722" y2="75200"/>
                        <a14:foregroundMark x1="48148" y1="2400" x2="49074" y2="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29" y="1195509"/>
            <a:ext cx="954802" cy="110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Welcome to the Tidyverse • tidyverse">
            <a:extLst>
              <a:ext uri="{FF2B5EF4-FFF2-40B4-BE49-F238E27FC236}">
                <a16:creationId xmlns:a16="http://schemas.microsoft.com/office/drawing/2014/main" id="{A8439C82-796F-5E65-1838-1F52DBDCF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271" y="1188189"/>
            <a:ext cx="954802" cy="11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4C6B041-7C10-F2CE-AED2-E346788148D6}"/>
              </a:ext>
            </a:extLst>
          </p:cNvPr>
          <p:cNvGrpSpPr>
            <a:grpSpLocks noChangeAspect="1"/>
          </p:cNvGrpSpPr>
          <p:nvPr/>
        </p:nvGrpSpPr>
        <p:grpSpPr>
          <a:xfrm>
            <a:off x="1678761" y="1217300"/>
            <a:ext cx="1080000" cy="1073114"/>
            <a:chOff x="4686144" y="3842204"/>
            <a:chExt cx="2431486" cy="2415982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68E93F3D-1EBE-10EE-E31C-EDE90163C11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31" name="Hexágono 30">
                <a:extLst>
                  <a:ext uri="{FF2B5EF4-FFF2-40B4-BE49-F238E27FC236}">
                    <a16:creationId xmlns:a16="http://schemas.microsoft.com/office/drawing/2014/main" id="{03018F52-E277-8F45-3F12-74A70BECA278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32" name="Picture 2" descr="RStudio sticker | RStudio swag">
                <a:extLst>
                  <a:ext uri="{FF2B5EF4-FFF2-40B4-BE49-F238E27FC236}">
                    <a16:creationId xmlns:a16="http://schemas.microsoft.com/office/drawing/2014/main" id="{4CF52D9A-AF3C-2D28-4AC8-33F3391B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RStudio sticker | RStudio swag">
                <a:extLst>
                  <a:ext uri="{FF2B5EF4-FFF2-40B4-BE49-F238E27FC236}">
                    <a16:creationId xmlns:a16="http://schemas.microsoft.com/office/drawing/2014/main" id="{D6B4175D-4D6C-511A-4EB4-6B47867330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2" descr="RStudio sticker | RStudio swag">
                <a:extLst>
                  <a:ext uri="{FF2B5EF4-FFF2-40B4-BE49-F238E27FC236}">
                    <a16:creationId xmlns:a16="http://schemas.microsoft.com/office/drawing/2014/main" id="{9CF9C03B-47EF-E5B3-6076-DB524E60A2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D8BADA5F-B0BE-076B-6EE1-15621F4C71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2" descr="RStudio sticker | RStudio swag">
              <a:extLst>
                <a:ext uri="{FF2B5EF4-FFF2-40B4-BE49-F238E27FC236}">
                  <a16:creationId xmlns:a16="http://schemas.microsoft.com/office/drawing/2014/main" id="{FBC17D35-7E64-3449-5F0F-90A4EC24FD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Gráfico 36" descr="Sinal de polegar para cima com preenchimento sólido">
            <a:extLst>
              <a:ext uri="{FF2B5EF4-FFF2-40B4-BE49-F238E27FC236}">
                <a16:creationId xmlns:a16="http://schemas.microsoft.com/office/drawing/2014/main" id="{A1695535-7F6B-71D6-62E8-244CD1314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1366" y="2892719"/>
            <a:ext cx="392974" cy="392974"/>
          </a:xfrm>
          <a:prstGeom prst="rect">
            <a:avLst/>
          </a:prstGeom>
        </p:spPr>
      </p:pic>
      <p:pic>
        <p:nvPicPr>
          <p:cNvPr id="39" name="Gráfico 38" descr="Sinal de polegar para cima com preenchimento sólido">
            <a:extLst>
              <a:ext uri="{FF2B5EF4-FFF2-40B4-BE49-F238E27FC236}">
                <a16:creationId xmlns:a16="http://schemas.microsoft.com/office/drawing/2014/main" id="{64923AA6-8CEE-9DC3-2B19-5F454D64B3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202914" y="5142518"/>
            <a:ext cx="360000" cy="360000"/>
          </a:xfrm>
          <a:prstGeom prst="rect">
            <a:avLst/>
          </a:prstGeom>
        </p:spPr>
      </p:pic>
      <p:pic>
        <p:nvPicPr>
          <p:cNvPr id="40" name="Gráfico 39" descr="Sinal de polegar para cima com preenchimento sólido">
            <a:extLst>
              <a:ext uri="{FF2B5EF4-FFF2-40B4-BE49-F238E27FC236}">
                <a16:creationId xmlns:a16="http://schemas.microsoft.com/office/drawing/2014/main" id="{F4434DCE-34A2-450F-85CC-09CB6CE94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59464" y="2883900"/>
            <a:ext cx="392974" cy="392974"/>
          </a:xfrm>
          <a:prstGeom prst="rect">
            <a:avLst/>
          </a:prstGeom>
        </p:spPr>
      </p:pic>
      <p:pic>
        <p:nvPicPr>
          <p:cNvPr id="41" name="Gráfico 40" descr="Sinal de polegar para cima com preenchimento sólido">
            <a:extLst>
              <a:ext uri="{FF2B5EF4-FFF2-40B4-BE49-F238E27FC236}">
                <a16:creationId xmlns:a16="http://schemas.microsoft.com/office/drawing/2014/main" id="{353F821D-DFE7-00A5-F221-0CEDB52039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201476" y="5139006"/>
            <a:ext cx="360000" cy="360000"/>
          </a:xfrm>
          <a:prstGeom prst="rect">
            <a:avLst/>
          </a:prstGeom>
        </p:spPr>
      </p:pic>
      <p:pic>
        <p:nvPicPr>
          <p:cNvPr id="42" name="Gráfico 41" descr="Sinal de polegar para cima com preenchimento sólido">
            <a:extLst>
              <a:ext uri="{FF2B5EF4-FFF2-40B4-BE49-F238E27FC236}">
                <a16:creationId xmlns:a16="http://schemas.microsoft.com/office/drawing/2014/main" id="{2682F378-BD41-A6F9-5034-A3ED59F657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29259" y="2883900"/>
            <a:ext cx="392974" cy="392974"/>
          </a:xfrm>
          <a:prstGeom prst="rect">
            <a:avLst/>
          </a:prstGeom>
        </p:spPr>
      </p:pic>
      <p:pic>
        <p:nvPicPr>
          <p:cNvPr id="43" name="Gráfico 42" descr="Sinal de polegar para cima com preenchimento sólido">
            <a:extLst>
              <a:ext uri="{FF2B5EF4-FFF2-40B4-BE49-F238E27FC236}">
                <a16:creationId xmlns:a16="http://schemas.microsoft.com/office/drawing/2014/main" id="{04871DB9-D135-2332-8042-28C583D2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8243648" y="5127495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8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6A77DC7-9A9C-445A-AB0C-230B78E33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Rmarkdown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69E94F-F0AA-9009-7961-3D619442ED02}"/>
              </a:ext>
            </a:extLst>
          </p:cNvPr>
          <p:cNvGrpSpPr/>
          <p:nvPr/>
        </p:nvGrpSpPr>
        <p:grpSpPr>
          <a:xfrm>
            <a:off x="573409" y="1810412"/>
            <a:ext cx="4681440" cy="4735360"/>
            <a:chOff x="3144526" y="1528821"/>
            <a:chExt cx="4681440" cy="4735360"/>
          </a:xfrm>
        </p:grpSpPr>
        <p:pic>
          <p:nvPicPr>
            <p:cNvPr id="4098" name="Picture 2" descr="Latest news from the R Markdown family – R-Craft">
              <a:extLst>
                <a:ext uri="{FF2B5EF4-FFF2-40B4-BE49-F238E27FC236}">
                  <a16:creationId xmlns:a16="http://schemas.microsoft.com/office/drawing/2014/main" id="{B6DEF10D-7962-600F-4254-AE1801750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5966" y="1561252"/>
              <a:ext cx="2340000" cy="2700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A standardized and reproducible template for R markdown | Jordy van Langen">
              <a:extLst>
                <a:ext uri="{FF2B5EF4-FFF2-40B4-BE49-F238E27FC236}">
                  <a16:creationId xmlns:a16="http://schemas.microsoft.com/office/drawing/2014/main" id="{E0C2F63E-2EBF-774B-80CD-17D27FD2F4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4526" y="1528821"/>
              <a:ext cx="2340000" cy="2712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STATS 220">
              <a:extLst>
                <a:ext uri="{FF2B5EF4-FFF2-40B4-BE49-F238E27FC236}">
                  <a16:creationId xmlns:a16="http://schemas.microsoft.com/office/drawing/2014/main" id="{95940FDE-6BA5-EE22-A308-DA202B7E94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7678" y="3562015"/>
              <a:ext cx="2340000" cy="2702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8890-4D93-431A-8A18-C5E4CD8964DE}"/>
              </a:ext>
            </a:extLst>
          </p:cNvPr>
          <p:cNvSpPr txBox="1">
            <a:spLocks/>
          </p:cNvSpPr>
          <p:nvPr/>
        </p:nvSpPr>
        <p:spPr>
          <a:xfrm>
            <a:off x="5684703" y="1697306"/>
            <a:ext cx="6389782" cy="4292600"/>
          </a:xfrm>
          <a:prstGeom prst="rect">
            <a:avLst/>
          </a:prstGeom>
        </p:spPr>
        <p:txBody>
          <a:bodyPr/>
          <a:lstStyle>
            <a:lvl1pPr marL="228671" indent="-228671" algn="l" defTabSz="914676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600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342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680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8018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pt-BR" dirty="0" err="1"/>
              <a:t>Rmarkdown</a:t>
            </a:r>
            <a:r>
              <a:rPr lang="pt-BR" dirty="0"/>
              <a:t> é uma biblioteca que oferece ferramentas para a construção de documentos, mas também é um arquivo, com extensão(.</a:t>
            </a:r>
            <a:r>
              <a:rPr lang="pt-BR" dirty="0" err="1"/>
              <a:t>Rmd</a:t>
            </a:r>
            <a:r>
              <a:rPr lang="pt-BR" dirty="0"/>
              <a:t>), que possibilita:</a:t>
            </a:r>
          </a:p>
          <a:p>
            <a:pPr lvl="1" fontAlgn="base"/>
            <a:r>
              <a:rPr lang="pt-BR" dirty="0"/>
              <a:t>a produção de documentos dinâmicos considerando: códigos (assim como os scripts .R), seus outputs, e textos;</a:t>
            </a:r>
          </a:p>
          <a:p>
            <a:pPr lvl="1" fontAlgn="base"/>
            <a:r>
              <a:rPr lang="pt-BR" dirty="0"/>
              <a:t>e a criação de outputs compilados, que podem ser salvos como arquivos: HTML , </a:t>
            </a:r>
            <a:r>
              <a:rPr lang="pt-BR" dirty="0" err="1"/>
              <a:t>PDFs</a:t>
            </a:r>
            <a:r>
              <a:rPr lang="pt-BR" dirty="0"/>
              <a:t>, Word, Slides, entre outros. </a:t>
            </a:r>
          </a:p>
          <a:p>
            <a:pPr fontAlgn="base"/>
            <a:r>
              <a:rPr lang="pt-BR" dirty="0"/>
              <a:t>Saiba mais em: </a:t>
            </a:r>
            <a:r>
              <a:rPr lang="pt-BR" dirty="0">
                <a:hlinkClick r:id="rId6"/>
              </a:rPr>
              <a:t>https://rmarkdown.rstudio.com/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53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ad Rectangular Text Data • readr">
            <a:extLst>
              <a:ext uri="{FF2B5EF4-FFF2-40B4-BE49-F238E27FC236}">
                <a16:creationId xmlns:a16="http://schemas.microsoft.com/office/drawing/2014/main" id="{C68D8FFC-C560-A8E4-3172-228035C60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94" y="2742278"/>
            <a:ext cx="2880000" cy="33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Importação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062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2085D51-94D6-41CA-87BC-A9FDAD289038}"/>
              </a:ext>
            </a:extLst>
          </p:cNvPr>
          <p:cNvGrpSpPr/>
          <p:nvPr/>
        </p:nvGrpSpPr>
        <p:grpSpPr>
          <a:xfrm>
            <a:off x="1002420" y="2578100"/>
            <a:ext cx="9619872" cy="3922931"/>
            <a:chOff x="1002420" y="2578100"/>
            <a:chExt cx="9619872" cy="3922931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773CA69-5EFD-2FD9-6470-1E5ECA7010D4}"/>
                </a:ext>
              </a:extLst>
            </p:cNvPr>
            <p:cNvSpPr/>
            <p:nvPr/>
          </p:nvSpPr>
          <p:spPr>
            <a:xfrm>
              <a:off x="4876800" y="2578100"/>
              <a:ext cx="3492500" cy="21844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077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CAEB9E7B-9A20-1A0D-8B40-B83AD1488721}"/>
                </a:ext>
              </a:extLst>
            </p:cNvPr>
            <p:cNvSpPr txBox="1"/>
            <p:nvPr/>
          </p:nvSpPr>
          <p:spPr>
            <a:xfrm>
              <a:off x="3639944" y="5854700"/>
              <a:ext cx="500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Ciclo da Ciência de Dados por </a:t>
              </a:r>
              <a:r>
                <a:rPr kumimoji="0" lang="pt-B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Hadley</a:t>
              </a: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Wickham (PT)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https://r4ds.had.co.nz/explore-intro.html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6E076AC3-4177-9C9A-F426-FA22B27887BA}"/>
                </a:ext>
              </a:extLst>
            </p:cNvPr>
            <p:cNvSpPr txBox="1"/>
            <p:nvPr/>
          </p:nvSpPr>
          <p:spPr>
            <a:xfrm>
              <a:off x="4991265" y="3514992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Transformar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7ED1D2A-1F6B-8E7D-CF5B-E7B33D69FE73}"/>
                </a:ext>
              </a:extLst>
            </p:cNvPr>
            <p:cNvSpPr txBox="1"/>
            <p:nvPr/>
          </p:nvSpPr>
          <p:spPr>
            <a:xfrm>
              <a:off x="6658601" y="2657905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Visualizar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CD8BF07-6553-D049-7FC4-68FDB5176EF4}"/>
                </a:ext>
              </a:extLst>
            </p:cNvPr>
            <p:cNvSpPr txBox="1"/>
            <p:nvPr/>
          </p:nvSpPr>
          <p:spPr>
            <a:xfrm>
              <a:off x="6785602" y="4172107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Modelar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625608F-2111-3FF7-A849-80C15C7106B8}"/>
                </a:ext>
              </a:extLst>
            </p:cNvPr>
            <p:cNvSpPr txBox="1"/>
            <p:nvPr/>
          </p:nvSpPr>
          <p:spPr>
            <a:xfrm>
              <a:off x="9268505" y="3487716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Comunicar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4E094E7-AE5B-D4AF-E9AA-68BDD64719F4}"/>
                </a:ext>
              </a:extLst>
            </p:cNvPr>
            <p:cNvSpPr txBox="1"/>
            <p:nvPr/>
          </p:nvSpPr>
          <p:spPr>
            <a:xfrm>
              <a:off x="2962542" y="3487716"/>
              <a:ext cx="1011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defRPr>
              </a:lvl1pPr>
            </a:lstStyle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Arrumar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80392EA-1109-628F-159E-D7A189EC0452}"/>
                </a:ext>
              </a:extLst>
            </p:cNvPr>
            <p:cNvSpPr txBox="1"/>
            <p:nvPr/>
          </p:nvSpPr>
          <p:spPr>
            <a:xfrm>
              <a:off x="1002420" y="3487716"/>
              <a:ext cx="1011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Importar</a:t>
              </a:r>
            </a:p>
          </p:txBody>
        </p:sp>
        <p:sp>
          <p:nvSpPr>
            <p:cNvPr id="36" name="Arco 35">
              <a:extLst>
                <a:ext uri="{FF2B5EF4-FFF2-40B4-BE49-F238E27FC236}">
                  <a16:creationId xmlns:a16="http://schemas.microsoft.com/office/drawing/2014/main" id="{FC45157B-FE34-BAEE-58D1-50299E806BF2}"/>
                </a:ext>
              </a:extLst>
            </p:cNvPr>
            <p:cNvSpPr/>
            <p:nvPr/>
          </p:nvSpPr>
          <p:spPr>
            <a:xfrm rot="7884586" flipH="1">
              <a:off x="6297973" y="3076453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Arco 36">
              <a:extLst>
                <a:ext uri="{FF2B5EF4-FFF2-40B4-BE49-F238E27FC236}">
                  <a16:creationId xmlns:a16="http://schemas.microsoft.com/office/drawing/2014/main" id="{0E8E2226-29E1-0684-100D-A780711495E6}"/>
                </a:ext>
              </a:extLst>
            </p:cNvPr>
            <p:cNvSpPr/>
            <p:nvPr/>
          </p:nvSpPr>
          <p:spPr>
            <a:xfrm rot="14710966" flipH="1">
              <a:off x="5363887" y="2848110"/>
              <a:ext cx="1896816" cy="1565194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Arco 37">
              <a:extLst>
                <a:ext uri="{FF2B5EF4-FFF2-40B4-BE49-F238E27FC236}">
                  <a16:creationId xmlns:a16="http://schemas.microsoft.com/office/drawing/2014/main" id="{86E4C289-D071-370E-7E9B-94D07FAEFA52}"/>
                </a:ext>
              </a:extLst>
            </p:cNvPr>
            <p:cNvSpPr/>
            <p:nvPr/>
          </p:nvSpPr>
          <p:spPr>
            <a:xfrm flipH="1">
              <a:off x="5586120" y="2794637"/>
              <a:ext cx="1841500" cy="1350931"/>
            </a:xfrm>
            <a:prstGeom prst="arc">
              <a:avLst/>
            </a:prstGeom>
            <a:ln>
              <a:solidFill>
                <a:srgbClr val="0077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ADCF3BE0-1FCA-C165-58F3-225853641D47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2013933" y="3672382"/>
              <a:ext cx="9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de Seta Reta 45">
              <a:extLst>
                <a:ext uri="{FF2B5EF4-FFF2-40B4-BE49-F238E27FC236}">
                  <a16:creationId xmlns:a16="http://schemas.microsoft.com/office/drawing/2014/main" id="{B8684566-D033-2082-5117-FBC8C61E24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4681" y="3670300"/>
              <a:ext cx="936000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A8042F4C-EC01-EA0D-C4AF-1AB0B767A212}"/>
                </a:ext>
              </a:extLst>
            </p:cNvPr>
            <p:cNvCxnSpPr>
              <a:cxnSpLocks/>
              <a:stCxn id="11" idx="3"/>
              <a:endCxn id="8" idx="1"/>
            </p:cNvCxnSpPr>
            <p:nvPr/>
          </p:nvCxnSpPr>
          <p:spPr>
            <a:xfrm>
              <a:off x="8369300" y="3670300"/>
              <a:ext cx="899205" cy="2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68A1FECD-097F-980B-E8E9-D79403A1FB9B}"/>
                </a:ext>
              </a:extLst>
            </p:cNvPr>
            <p:cNvSpPr txBox="1"/>
            <p:nvPr/>
          </p:nvSpPr>
          <p:spPr>
            <a:xfrm>
              <a:off x="4881918" y="4762500"/>
              <a:ext cx="1353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7B5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Explorar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AD03AC7-AD9A-1DF3-3000-852907BB9403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C378A22-304C-C031-993E-0E9FA718A1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E7A8A1BE-1EA1-327A-9136-4579582F52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18" name="Hexágono 17">
                <a:extLst>
                  <a:ext uri="{FF2B5EF4-FFF2-40B4-BE49-F238E27FC236}">
                    <a16:creationId xmlns:a16="http://schemas.microsoft.com/office/drawing/2014/main" id="{155D0E36-0C56-E3CE-8521-4FF94A857D9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9" name="Picture 2" descr="RStudio sticker | RStudio swag">
                <a:extLst>
                  <a:ext uri="{FF2B5EF4-FFF2-40B4-BE49-F238E27FC236}">
                    <a16:creationId xmlns:a16="http://schemas.microsoft.com/office/drawing/2014/main" id="{C236A45D-38CA-3ECD-3ABF-B505DB542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RStudio sticker | RStudio swag">
                <a:extLst>
                  <a:ext uri="{FF2B5EF4-FFF2-40B4-BE49-F238E27FC236}">
                    <a16:creationId xmlns:a16="http://schemas.microsoft.com/office/drawing/2014/main" id="{9457FCC7-5F75-A937-BD95-F44F325E5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7870081D-767C-3ADA-D74A-5E4D99BBD6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93AA7F5-30D7-7E2A-8A26-A26CB5758F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7" name="Picture 2" descr="RStudio sticker | RStudio swag">
              <a:extLst>
                <a:ext uri="{FF2B5EF4-FFF2-40B4-BE49-F238E27FC236}">
                  <a16:creationId xmlns:a16="http://schemas.microsoft.com/office/drawing/2014/main" id="{2AA409AC-D72F-5033-8F12-CEC4EE7453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889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Importando</a:t>
            </a:r>
            <a:r>
              <a:rPr lang="en-US" dirty="0"/>
              <a:t> Dados para o R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C1B3721-E4E6-13F1-9659-204854DEA7E0}"/>
              </a:ext>
            </a:extLst>
          </p:cNvPr>
          <p:cNvGrpSpPr>
            <a:grpSpLocks noChangeAspect="1"/>
          </p:cNvGrpSpPr>
          <p:nvPr/>
        </p:nvGrpSpPr>
        <p:grpSpPr>
          <a:xfrm>
            <a:off x="5504622" y="3687123"/>
            <a:ext cx="1086931" cy="1080000"/>
            <a:chOff x="4686144" y="3842204"/>
            <a:chExt cx="2431486" cy="2415982"/>
          </a:xfrm>
        </p:grpSpPr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D63FD24F-E255-C0B1-2DD3-79B99E9D85FF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2" name="Hexágono 21">
                <a:extLst>
                  <a:ext uri="{FF2B5EF4-FFF2-40B4-BE49-F238E27FC236}">
                    <a16:creationId xmlns:a16="http://schemas.microsoft.com/office/drawing/2014/main" id="{6C34BBA5-ECD0-29FE-EDF6-E1486146EE9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572847A2-4820-0454-86F0-CE43B65883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2AFD2FDC-4AA3-839A-63BA-58D6619FAC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RStudio sticker | RStudio swag">
                <a:extLst>
                  <a:ext uri="{FF2B5EF4-FFF2-40B4-BE49-F238E27FC236}">
                    <a16:creationId xmlns:a16="http://schemas.microsoft.com/office/drawing/2014/main" id="{E9329CD1-D12D-7C95-2C1B-BEBF0E61E2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E4312CF2-9327-5DDB-9192-DE7D978E0C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RStudio sticker | RStudio swag">
              <a:extLst>
                <a:ext uri="{FF2B5EF4-FFF2-40B4-BE49-F238E27FC236}">
                  <a16:creationId xmlns:a16="http://schemas.microsoft.com/office/drawing/2014/main" id="{76D00849-F665-38A0-D908-22F1DEF0B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D6B851E1-995E-0969-37F9-BF8B6DB4B7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90" t="64157" r="81635" b="4156"/>
          <a:stretch/>
        </p:blipFill>
        <p:spPr>
          <a:xfrm>
            <a:off x="2922753" y="3780057"/>
            <a:ext cx="751377" cy="91148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00B3854-2336-1411-F9B6-0385AB07E3C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38" r="88207" b="68791"/>
          <a:stretch/>
        </p:blipFill>
        <p:spPr>
          <a:xfrm>
            <a:off x="3977735" y="2026466"/>
            <a:ext cx="791712" cy="897738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BF284EC9-0D9F-1BB0-8B99-532AB432105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42" r="74303" b="66731"/>
          <a:stretch/>
        </p:blipFill>
        <p:spPr>
          <a:xfrm>
            <a:off x="7172221" y="5191159"/>
            <a:ext cx="791712" cy="95700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77E8EA7-9BED-47FD-54E9-7A060D6A32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22" t="-1" r="82309" b="66731"/>
          <a:stretch/>
        </p:blipFill>
        <p:spPr>
          <a:xfrm>
            <a:off x="7205783" y="2088987"/>
            <a:ext cx="676382" cy="95700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F98EB3AA-332B-5CBB-17AF-FA9EFABC19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10" t="33274" r="74303" b="36115"/>
          <a:stretch/>
        </p:blipFill>
        <p:spPr>
          <a:xfrm>
            <a:off x="4161487" y="5229393"/>
            <a:ext cx="805757" cy="88053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CF3236E-AC17-04F8-76F7-BB7C861F94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7" t="33274" r="88793" b="35353"/>
          <a:stretch/>
        </p:blipFill>
        <p:spPr>
          <a:xfrm>
            <a:off x="5656631" y="5658707"/>
            <a:ext cx="763551" cy="902441"/>
          </a:xfrm>
          <a:prstGeom prst="rect">
            <a:avLst/>
          </a:prstGeom>
        </p:spPr>
      </p:pic>
      <p:grpSp>
        <p:nvGrpSpPr>
          <p:cNvPr id="52" name="Agrupar 51">
            <a:extLst>
              <a:ext uri="{FF2B5EF4-FFF2-40B4-BE49-F238E27FC236}">
                <a16:creationId xmlns:a16="http://schemas.microsoft.com/office/drawing/2014/main" id="{1CFF8118-798A-B6FE-0BCE-2A9E101E314F}"/>
              </a:ext>
            </a:extLst>
          </p:cNvPr>
          <p:cNvGrpSpPr/>
          <p:nvPr/>
        </p:nvGrpSpPr>
        <p:grpSpPr>
          <a:xfrm>
            <a:off x="5659319" y="1748640"/>
            <a:ext cx="808706" cy="911486"/>
            <a:chOff x="9965346" y="4773601"/>
            <a:chExt cx="808706" cy="911486"/>
          </a:xfrm>
        </p:grpSpPr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3B79F9E7-6D0E-158C-3FE6-066DC2CDE9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082" t="64158" r="74303" b="4155"/>
            <a:stretch/>
          </p:blipFill>
          <p:spPr>
            <a:xfrm>
              <a:off x="9965346" y="4773601"/>
              <a:ext cx="808706" cy="911486"/>
            </a:xfrm>
            <a:prstGeom prst="rect">
              <a:avLst/>
            </a:pr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86E325DD-1DD6-29B1-92CC-23F59951D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61396" y="5244979"/>
              <a:ext cx="416605" cy="175755"/>
            </a:xfrm>
            <a:prstGeom prst="rect">
              <a:avLst/>
            </a:prstGeom>
          </p:spPr>
        </p:pic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1800B26-3AB1-062E-4DF5-0A4F9A1875F9}"/>
                </a:ext>
              </a:extLst>
            </p:cNvPr>
            <p:cNvSpPr txBox="1"/>
            <p:nvPr/>
          </p:nvSpPr>
          <p:spPr>
            <a:xfrm>
              <a:off x="9995541" y="4923809"/>
              <a:ext cx="6535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solidFill>
                    <a:schemeClr val="bg2">
                      <a:lumMod val="75000"/>
                    </a:schemeClr>
                  </a:solidFill>
                </a:rPr>
                <a:t>SHEETS</a:t>
              </a:r>
              <a:endParaRPr lang="pt-BR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4104" name="Picture 8" descr="Google Sheets: Online Spreadsheet Editor | Google Workspace">
              <a:extLst>
                <a:ext uri="{FF2B5EF4-FFF2-40B4-BE49-F238E27FC236}">
                  <a16:creationId xmlns:a16="http://schemas.microsoft.com/office/drawing/2014/main" id="{3D8ABBA1-23E8-9816-B5BD-96146421F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6797" y="520905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" name="Imagem 50">
            <a:extLst>
              <a:ext uri="{FF2B5EF4-FFF2-40B4-BE49-F238E27FC236}">
                <a16:creationId xmlns:a16="http://schemas.microsoft.com/office/drawing/2014/main" id="{7EEF8217-3EF4-07D7-82AC-6D6BF50973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35" t="33274" r="82082" b="35354"/>
          <a:stretch/>
        </p:blipFill>
        <p:spPr>
          <a:xfrm>
            <a:off x="8581967" y="3719591"/>
            <a:ext cx="667264" cy="902444"/>
          </a:xfrm>
          <a:prstGeom prst="rect">
            <a:avLst/>
          </a:prstGeom>
        </p:spPr>
      </p:pic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A10F56A5-D4A6-7EA0-2BB0-301EC8FB1365}"/>
              </a:ext>
            </a:extLst>
          </p:cNvPr>
          <p:cNvCxnSpPr/>
          <p:nvPr/>
        </p:nvCxnSpPr>
        <p:spPr>
          <a:xfrm>
            <a:off x="6032747" y="2876637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BF71F10-4396-3E53-E6D7-167DA2B51B6E}"/>
              </a:ext>
            </a:extLst>
          </p:cNvPr>
          <p:cNvCxnSpPr/>
          <p:nvPr/>
        </p:nvCxnSpPr>
        <p:spPr>
          <a:xfrm>
            <a:off x="6032747" y="4906735"/>
            <a:ext cx="0" cy="63845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6" name="Conector reto 4095">
            <a:extLst>
              <a:ext uri="{FF2B5EF4-FFF2-40B4-BE49-F238E27FC236}">
                <a16:creationId xmlns:a16="http://schemas.microsoft.com/office/drawing/2014/main" id="{FED767C6-C8CB-EE0A-C750-2875D43DF603}"/>
              </a:ext>
            </a:extLst>
          </p:cNvPr>
          <p:cNvCxnSpPr>
            <a:cxnSpLocks/>
          </p:cNvCxnSpPr>
          <p:nvPr/>
        </p:nvCxnSpPr>
        <p:spPr>
          <a:xfrm rot="5400000">
            <a:off x="4614991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Conector reto 4096">
            <a:extLst>
              <a:ext uri="{FF2B5EF4-FFF2-40B4-BE49-F238E27FC236}">
                <a16:creationId xmlns:a16="http://schemas.microsoft.com/office/drawing/2014/main" id="{8E44B4BC-0F50-F7C6-AF36-8132283C8099}"/>
              </a:ext>
            </a:extLst>
          </p:cNvPr>
          <p:cNvCxnSpPr>
            <a:cxnSpLocks/>
          </p:cNvCxnSpPr>
          <p:nvPr/>
        </p:nvCxnSpPr>
        <p:spPr>
          <a:xfrm rot="5400000">
            <a:off x="7473445" y="3486439"/>
            <a:ext cx="0" cy="1440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Conector reto 4098">
            <a:extLst>
              <a:ext uri="{FF2B5EF4-FFF2-40B4-BE49-F238E27FC236}">
                <a16:creationId xmlns:a16="http://schemas.microsoft.com/office/drawing/2014/main" id="{7135BA87-BA79-CC98-B919-3A2F027A4FA5}"/>
              </a:ext>
            </a:extLst>
          </p:cNvPr>
          <p:cNvCxnSpPr>
            <a:cxnSpLocks/>
          </p:cNvCxnSpPr>
          <p:nvPr/>
        </p:nvCxnSpPr>
        <p:spPr>
          <a:xfrm flipH="1">
            <a:off x="6633557" y="3206303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Conector reto 4102">
            <a:extLst>
              <a:ext uri="{FF2B5EF4-FFF2-40B4-BE49-F238E27FC236}">
                <a16:creationId xmlns:a16="http://schemas.microsoft.com/office/drawing/2014/main" id="{5B2E6E91-BACE-65AB-08AE-C8135DB06F23}"/>
              </a:ext>
            </a:extLst>
          </p:cNvPr>
          <p:cNvCxnSpPr>
            <a:cxnSpLocks/>
          </p:cNvCxnSpPr>
          <p:nvPr/>
        </p:nvCxnSpPr>
        <p:spPr>
          <a:xfrm flipH="1">
            <a:off x="5008114" y="4747670"/>
            <a:ext cx="451615" cy="41421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Conector reto 4104">
            <a:extLst>
              <a:ext uri="{FF2B5EF4-FFF2-40B4-BE49-F238E27FC236}">
                <a16:creationId xmlns:a16="http://schemas.microsoft.com/office/drawing/2014/main" id="{00501BD7-0A84-7272-AE79-166930B50D3D}"/>
              </a:ext>
            </a:extLst>
          </p:cNvPr>
          <p:cNvCxnSpPr>
            <a:cxnSpLocks/>
          </p:cNvCxnSpPr>
          <p:nvPr/>
        </p:nvCxnSpPr>
        <p:spPr>
          <a:xfrm>
            <a:off x="6573118" y="475841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Conector reto 4106">
            <a:extLst>
              <a:ext uri="{FF2B5EF4-FFF2-40B4-BE49-F238E27FC236}">
                <a16:creationId xmlns:a16="http://schemas.microsoft.com/office/drawing/2014/main" id="{717A1CEB-FCE5-1EDE-D980-B6740617A659}"/>
              </a:ext>
            </a:extLst>
          </p:cNvPr>
          <p:cNvCxnSpPr>
            <a:cxnSpLocks/>
          </p:cNvCxnSpPr>
          <p:nvPr/>
        </p:nvCxnSpPr>
        <p:spPr>
          <a:xfrm>
            <a:off x="5038756" y="3175948"/>
            <a:ext cx="454589" cy="494355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0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https://github.com/tidyverse/readr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4FC3F6-6E6F-ABD4-6923-7C44A120A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19" y="1963798"/>
            <a:ext cx="5194402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13BB3A7-C0C7-AAD4-B53F-56057F668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250" y="1963798"/>
            <a:ext cx="516366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380678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FA845AF7-E220-429A-443C-686E867D5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79375"/>
              </p:ext>
            </p:extLst>
          </p:nvPr>
        </p:nvGraphicFramePr>
        <p:xfrm>
          <a:off x="1985908" y="1475791"/>
          <a:ext cx="7940203" cy="5382209"/>
        </p:xfrm>
        <a:graphic>
          <a:graphicData uri="http://schemas.openxmlformats.org/drawingml/2006/table">
            <a:tbl>
              <a:tblPr firstRow="1" firstCol="1" bandRow="1"/>
              <a:tblGrid>
                <a:gridCol w="380016">
                  <a:extLst>
                    <a:ext uri="{9D8B030D-6E8A-4147-A177-3AD203B41FA5}">
                      <a16:colId xmlns:a16="http://schemas.microsoft.com/office/drawing/2014/main" val="1939117754"/>
                    </a:ext>
                  </a:extLst>
                </a:gridCol>
                <a:gridCol w="1993741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566446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38348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2400" b="1" dirty="0">
                          <a:effectLst/>
                        </a:rPr>
                        <a:t>Desafios</a:t>
                      </a:r>
                      <a:endParaRPr lang="pt-BR" sz="2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24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Exemplos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2118859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dirty="0">
                          <a:effectLst/>
                        </a:rPr>
                        <a:t>Fontes</a:t>
                      </a:r>
                      <a:endParaRPr lang="pt-BR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Banco de dados – dados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Data Lake – dados não estruturados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Web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Scrapping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 – raspagem de dados de páginas disponíveis na web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API (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Application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Programming</a:t>
                      </a: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 Interface) – interfaces de programação visando a interação entre aplicações</a:t>
                      </a:r>
                    </a:p>
                    <a:p>
                      <a:pPr marL="628650" marR="0" lvl="1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Dados de Pesquisa (primários / secundários)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1411854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Formatos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dados tabulares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vídeo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imagem</a:t>
                      </a: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Documento</a:t>
                      </a: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7521528"/>
                  </a:ext>
                </a:extLst>
              </a:tr>
              <a:tr h="1118706"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800" b="1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Especificidades</a:t>
                      </a:r>
                    </a:p>
                  </a:txBody>
                  <a:tcPr marL="36071" marR="3607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80985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761970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14295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52393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904924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285909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666893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047878" algn="l" defTabSz="761970" rtl="0" eaLnBrk="1" latinLnBrk="0" hangingPunct="1">
                        <a:defRPr sz="15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Big Data 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Processing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</a:rPr>
                        <a:t>Streamming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</a:endParaRPr>
                    </a:p>
                    <a:p>
                      <a:pPr marL="628650" lvl="1" indent="-17145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Device </a:t>
                      </a:r>
                      <a:r>
                        <a:rPr lang="pt-BR" sz="1600" kern="1200" dirty="0" err="1">
                          <a:solidFill>
                            <a:schemeClr val="tx1"/>
                          </a:solidFill>
                          <a:effectLst/>
                          <a:latin typeface="Arial"/>
                          <a:ea typeface="+mn-ea"/>
                          <a:cs typeface="+mn-cs"/>
                          <a:sym typeface="Arial"/>
                        </a:rPr>
                        <a:t>fingerprint</a:t>
                      </a:r>
                      <a:endParaRPr lang="pt-BR" sz="16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457200" lvl="1" indent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</a:pPr>
                      <a:endParaRPr lang="pt-BR" sz="800" kern="1200" dirty="0">
                        <a:solidFill>
                          <a:schemeClr val="tx1"/>
                        </a:solidFill>
                        <a:effectLst/>
                        <a:latin typeface="Arial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71" marR="36071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1404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10" name="Gráfico 9" descr="Banco de dados com preenchimento sólido">
            <a:extLst>
              <a:ext uri="{FF2B5EF4-FFF2-40B4-BE49-F238E27FC236}">
                <a16:creationId xmlns:a16="http://schemas.microsoft.com/office/drawing/2014/main" id="{B2D5B6C6-2D14-8F49-6B55-D753AE190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57607" y="2613558"/>
            <a:ext cx="720000" cy="720000"/>
          </a:xfrm>
          <a:prstGeom prst="rect">
            <a:avLst/>
          </a:prstGeom>
        </p:spPr>
      </p:pic>
      <p:pic>
        <p:nvPicPr>
          <p:cNvPr id="11" name="Gráfico 10" descr="Pesquisa com preenchimento sólido">
            <a:extLst>
              <a:ext uri="{FF2B5EF4-FFF2-40B4-BE49-F238E27FC236}">
                <a16:creationId xmlns:a16="http://schemas.microsoft.com/office/drawing/2014/main" id="{1F493AE7-4CDF-921C-0BDB-4D516E33C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7607" y="5878781"/>
            <a:ext cx="720000" cy="720000"/>
          </a:xfrm>
          <a:prstGeom prst="rect">
            <a:avLst/>
          </a:prstGeom>
        </p:spPr>
      </p:pic>
      <p:pic>
        <p:nvPicPr>
          <p:cNvPr id="12" name="Gráfico 11" descr="Desbloquear com preenchimento sólido">
            <a:extLst>
              <a:ext uri="{FF2B5EF4-FFF2-40B4-BE49-F238E27FC236}">
                <a16:creationId xmlns:a16="http://schemas.microsoft.com/office/drawing/2014/main" id="{281BDEEF-E7E1-7922-968C-C1536A338D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25908" y="453243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49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Organizando</a:t>
            </a:r>
            <a:r>
              <a:rPr lang="en-US" dirty="0"/>
              <a:t> </a:t>
            </a:r>
            <a:r>
              <a:rPr lang="en-US" dirty="0" err="1"/>
              <a:t>projetos</a:t>
            </a:r>
            <a:r>
              <a:rPr lang="en-US" dirty="0"/>
              <a:t> (</a:t>
            </a:r>
            <a:r>
              <a:rPr lang="en-US" dirty="0" err="1"/>
              <a:t>Rproj</a:t>
            </a:r>
            <a:r>
              <a:rPr lang="en-US" dirty="0"/>
              <a:t>)</a:t>
            </a:r>
          </a:p>
        </p:txBody>
      </p:sp>
      <p:pic>
        <p:nvPicPr>
          <p:cNvPr id="1026" name="Picture 2" descr="RStudio Projects and Working Directories: A Beginner's Guide | R-bloggers">
            <a:extLst>
              <a:ext uri="{FF2B5EF4-FFF2-40B4-BE49-F238E27FC236}">
                <a16:creationId xmlns:a16="http://schemas.microsoft.com/office/drawing/2014/main" id="{8642F034-12CF-494B-9ED4-E6E70E6A17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4" r="-1874"/>
          <a:stretch/>
        </p:blipFill>
        <p:spPr bwMode="auto">
          <a:xfrm>
            <a:off x="7598038" y="2272181"/>
            <a:ext cx="3655549" cy="359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1.4 Using RStudio effectively | CS5702 Modern Data Book">
            <a:extLst>
              <a:ext uri="{FF2B5EF4-FFF2-40B4-BE49-F238E27FC236}">
                <a16:creationId xmlns:a16="http://schemas.microsoft.com/office/drawing/2014/main" id="{2E99AFA8-D0B8-6D16-3ABA-80B633E91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1626" y="1414678"/>
            <a:ext cx="3808036" cy="286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DC596C7-FA18-3687-8C94-389AA944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12" y="2272181"/>
            <a:ext cx="5445740" cy="319233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50DC63B-8DC0-FEE2-25DE-6E3047AA264B}"/>
              </a:ext>
            </a:extLst>
          </p:cNvPr>
          <p:cNvSpPr/>
          <p:nvPr/>
        </p:nvSpPr>
        <p:spPr>
          <a:xfrm>
            <a:off x="4517572" y="2556866"/>
            <a:ext cx="1401579" cy="3959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AA0D4E2E-C931-872F-57E8-12ED3F8544AE}"/>
              </a:ext>
            </a:extLst>
          </p:cNvPr>
          <p:cNvCxnSpPr/>
          <p:nvPr/>
        </p:nvCxnSpPr>
        <p:spPr>
          <a:xfrm>
            <a:off x="6873159" y="193915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20DE6FB-504A-373D-ED7E-D9C197C8EC48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814660" y="4757900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660" y="4757900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Gráfico 15" descr="Ponto de interrogação com preenchimento sólido">
              <a:extLst>
                <a:ext uri="{FF2B5EF4-FFF2-40B4-BE49-F238E27FC236}">
                  <a16:creationId xmlns:a16="http://schemas.microsoft.com/office/drawing/2014/main" id="{98574577-35E4-F4DB-51D0-8468B566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2420" y="4949194"/>
              <a:ext cx="720000" cy="720001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475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Tipos</a:t>
            </a:r>
            <a:r>
              <a:rPr lang="en-US" dirty="0"/>
              <a:t>, Classes e </a:t>
            </a:r>
            <a:r>
              <a:rPr lang="en-US" dirty="0" err="1"/>
              <a:t>Estruturas</a:t>
            </a:r>
            <a:r>
              <a:rPr lang="en-US" dirty="0"/>
              <a:t> de Dados</a:t>
            </a:r>
          </a:p>
        </p:txBody>
      </p:sp>
      <p:pic>
        <p:nvPicPr>
          <p:cNvPr id="1026" name="Picture 2" descr="README">
            <a:extLst>
              <a:ext uri="{FF2B5EF4-FFF2-40B4-BE49-F238E27FC236}">
                <a16:creationId xmlns:a16="http://schemas.microsoft.com/office/drawing/2014/main" id="{AF0E9AEE-759E-80EA-53BB-229C81F53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000" y="2563688"/>
            <a:ext cx="2880000" cy="333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1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1028" name="Picture 4" descr="CRISP-DM and what I did wrong. Recently I had the opportunity to work… | by  Gabriela Moreira Mafra | Magrathea">
            <a:extLst>
              <a:ext uri="{FF2B5EF4-FFF2-40B4-BE49-F238E27FC236}">
                <a16:creationId xmlns:a16="http://schemas.microsoft.com/office/drawing/2014/main" id="{8CE91A97-5A58-24FC-3436-BAAA1C40B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48" y="1552116"/>
            <a:ext cx="4337304" cy="433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498764" y="5880288"/>
            <a:ext cx="11317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CRISP-DM – Cross 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Process</a:t>
            </a:r>
            <a:r>
              <a:rPr lang="pt-BR" dirty="0"/>
              <a:t> for Data Mining </a:t>
            </a:r>
          </a:p>
          <a:p>
            <a:pPr algn="ctr"/>
            <a:r>
              <a:rPr lang="pt-BR" dirty="0">
                <a:hlinkClick r:id="rId4"/>
              </a:rPr>
              <a:t>https://www.ibm.com/docs/en/spss-modeler/saas?topic=dm-crisp-help-overview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609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C6003737-C9E4-C311-10CF-7393D2399B0A}"/>
              </a:ext>
            </a:extLst>
          </p:cNvPr>
          <p:cNvSpPr/>
          <p:nvPr/>
        </p:nvSpPr>
        <p:spPr>
          <a:xfrm>
            <a:off x="643684" y="5190931"/>
            <a:ext cx="8347913" cy="1269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endParaRPr lang="en-US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537090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discreta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5760621" y="4735012"/>
            <a:ext cx="1080000" cy="360000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3643065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10020871" y="3177202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10055446" y="4327725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943416" y="4735012"/>
            <a:ext cx="1080000" cy="360000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nominal</a:t>
            </a:r>
          </a:p>
        </p:txBody>
      </p: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6629731" y="3458862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2717022" y="3460763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categórica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CB61268-BB7B-F730-54A9-F814E31065C0}"/>
              </a:ext>
            </a:extLst>
          </p:cNvPr>
          <p:cNvCxnSpPr>
            <a:cxnSpLocks/>
            <a:stCxn id="106" idx="2"/>
            <a:endCxn id="18" idx="0"/>
          </p:cNvCxnSpPr>
          <p:nvPr/>
        </p:nvCxnSpPr>
        <p:spPr>
          <a:xfrm>
            <a:off x="3347022" y="3820763"/>
            <a:ext cx="836043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03D62E8-A783-8F17-51E7-02E57A35B636}"/>
              </a:ext>
            </a:extLst>
          </p:cNvPr>
          <p:cNvCxnSpPr>
            <a:cxnSpLocks/>
            <a:stCxn id="106" idx="2"/>
            <a:endCxn id="29" idx="0"/>
          </p:cNvCxnSpPr>
          <p:nvPr/>
        </p:nvCxnSpPr>
        <p:spPr>
          <a:xfrm flipH="1">
            <a:off x="2483416" y="3820763"/>
            <a:ext cx="863606" cy="91424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21452F38-1BB3-8419-F032-4AEC2690B00D}"/>
              </a:ext>
            </a:extLst>
          </p:cNvPr>
          <p:cNvCxnSpPr>
            <a:cxnSpLocks/>
            <a:stCxn id="105" idx="2"/>
            <a:endCxn id="17" idx="0"/>
          </p:cNvCxnSpPr>
          <p:nvPr/>
        </p:nvCxnSpPr>
        <p:spPr>
          <a:xfrm flipH="1">
            <a:off x="6300621" y="3818862"/>
            <a:ext cx="959110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76DA38DE-AD5C-C9C6-1336-6B5DE37F318A}"/>
              </a:ext>
            </a:extLst>
          </p:cNvPr>
          <p:cNvCxnSpPr>
            <a:cxnSpLocks/>
            <a:stCxn id="105" idx="2"/>
            <a:endCxn id="15" idx="0"/>
          </p:cNvCxnSpPr>
          <p:nvPr/>
        </p:nvCxnSpPr>
        <p:spPr>
          <a:xfrm>
            <a:off x="7259731" y="3818862"/>
            <a:ext cx="817359" cy="916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EE32A71-5FE3-F007-6A63-5302F14A015B}"/>
              </a:ext>
            </a:extLst>
          </p:cNvPr>
          <p:cNvSpPr txBox="1"/>
          <p:nvPr/>
        </p:nvSpPr>
        <p:spPr>
          <a:xfrm>
            <a:off x="1879509" y="5342389"/>
            <a:ext cx="1351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Raça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Gênero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Profissão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4FFC2A6-8929-C3A5-6D10-195B23C80D48}"/>
              </a:ext>
            </a:extLst>
          </p:cNvPr>
          <p:cNvSpPr txBox="1"/>
          <p:nvPr/>
        </p:nvSpPr>
        <p:spPr>
          <a:xfrm>
            <a:off x="3355351" y="5325841"/>
            <a:ext cx="1647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Escolaridade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6">
                    <a:lumMod val="75000"/>
                  </a:schemeClr>
                </a:solidFill>
                <a:latin typeface="Calibri" panose="020F0502020204030204"/>
              </a:rPr>
              <a:t>Medalhas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Ranking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BD65F1-94F4-9F29-EFE2-662DFB8EDEAF}"/>
              </a:ext>
            </a:extLst>
          </p:cNvPr>
          <p:cNvSpPr txBox="1"/>
          <p:nvPr/>
        </p:nvSpPr>
        <p:spPr>
          <a:xfrm>
            <a:off x="5550831" y="5339526"/>
            <a:ext cx="14995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Salário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Altura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Consumo de energia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80612E6-690C-20A5-386D-C216365521E6}"/>
              </a:ext>
            </a:extLst>
          </p:cNvPr>
          <p:cNvSpPr txBox="1"/>
          <p:nvPr/>
        </p:nvSpPr>
        <p:spPr>
          <a:xfrm>
            <a:off x="7206120" y="5325841"/>
            <a:ext cx="17854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de Filhos</a:t>
            </a:r>
          </a:p>
          <a:p>
            <a:pPr marL="285750" marR="0" lvl="0" indent="-28575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600" dirty="0" err="1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Qtd</a:t>
            </a:r>
            <a:r>
              <a:rPr lang="pt-BR" sz="1600" dirty="0">
                <a:solidFill>
                  <a:schemeClr val="accent2">
                    <a:lumMod val="50000"/>
                  </a:schemeClr>
                </a:solidFill>
                <a:latin typeface="Calibri" panose="020F0502020204030204"/>
              </a:rPr>
              <a:t> Clientes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Produtos vendidos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851268B-95D1-F4B6-64F1-7C87BCE1ADD4}"/>
              </a:ext>
            </a:extLst>
          </p:cNvPr>
          <p:cNvSpPr txBox="1"/>
          <p:nvPr/>
        </p:nvSpPr>
        <p:spPr>
          <a:xfrm>
            <a:off x="10231731" y="4762581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Dia-mês-ano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577B036-D411-8400-10E5-2CB4C4C880EB}"/>
              </a:ext>
            </a:extLst>
          </p:cNvPr>
          <p:cNvSpPr txBox="1"/>
          <p:nvPr/>
        </p:nvSpPr>
        <p:spPr>
          <a:xfrm>
            <a:off x="694920" y="5276225"/>
            <a:ext cx="1052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Exemplos: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BFB32D-4E8A-00A7-ABD5-350951627E86}"/>
              </a:ext>
            </a:extLst>
          </p:cNvPr>
          <p:cNvSpPr txBox="1"/>
          <p:nvPr/>
        </p:nvSpPr>
        <p:spPr>
          <a:xfrm>
            <a:off x="10231731" y="3566745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TRUE/FALSE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288A79D-6BFF-BD02-4F73-BEB92F3C7B21}"/>
              </a:ext>
            </a:extLst>
          </p:cNvPr>
          <p:cNvSpPr txBox="1"/>
          <p:nvPr/>
        </p:nvSpPr>
        <p:spPr>
          <a:xfrm>
            <a:off x="3390237" y="1455098"/>
            <a:ext cx="34609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313235"/>
                </a:solidFill>
              </a:rPr>
              <a:t>Variável, Característica, Atributos ou Features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1AB8E53-8726-6B53-8D04-D6E3247BC0D1}"/>
              </a:ext>
            </a:extLst>
          </p:cNvPr>
          <p:cNvSpPr txBox="1"/>
          <p:nvPr/>
        </p:nvSpPr>
        <p:spPr>
          <a:xfrm>
            <a:off x="9564139" y="1771664"/>
            <a:ext cx="2249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77B5"/>
                </a:solidFill>
              </a:rPr>
              <a:t>Alguns exemplos de casos especiais: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E9C0BE40-32F8-88AB-F94D-B1B37FB4E707}"/>
              </a:ext>
            </a:extLst>
          </p:cNvPr>
          <p:cNvCxnSpPr/>
          <p:nvPr/>
        </p:nvCxnSpPr>
        <p:spPr>
          <a:xfrm>
            <a:off x="9360327" y="18831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966FA29-7CE3-3DEA-1034-318C444A0348}"/>
              </a:ext>
            </a:extLst>
          </p:cNvPr>
          <p:cNvSpPr/>
          <p:nvPr/>
        </p:nvSpPr>
        <p:spPr>
          <a:xfrm>
            <a:off x="2699696" y="2961854"/>
            <a:ext cx="1260000" cy="3600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Qualitativa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0066FB0C-92AA-6F35-7F4F-27F839A582AE}"/>
              </a:ext>
            </a:extLst>
          </p:cNvPr>
          <p:cNvSpPr/>
          <p:nvPr/>
        </p:nvSpPr>
        <p:spPr>
          <a:xfrm>
            <a:off x="6629731" y="2961854"/>
            <a:ext cx="1260000" cy="3600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Quantitativa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688F0CA-AFDD-DAD7-4041-2A7766BB92A0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5120708" y="2286095"/>
            <a:ext cx="2139023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638AAFB-A7AC-FD56-D157-19749433DC28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flipH="1">
            <a:off x="3329696" y="2286095"/>
            <a:ext cx="1791012" cy="675759"/>
          </a:xfrm>
          <a:prstGeom prst="straightConnector1">
            <a:avLst/>
          </a:prstGeom>
          <a:ln>
            <a:solidFill>
              <a:srgbClr val="3132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9925EC48-1DC3-3C50-7E11-D979D40BA56D}"/>
              </a:ext>
            </a:extLst>
          </p:cNvPr>
          <p:cNvSpPr/>
          <p:nvPr/>
        </p:nvSpPr>
        <p:spPr>
          <a:xfrm>
            <a:off x="10078663" y="5500279"/>
            <a:ext cx="1080000" cy="360000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hora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B8939F4-A3E9-3CDC-404C-1C0FFCBC7E32}"/>
              </a:ext>
            </a:extLst>
          </p:cNvPr>
          <p:cNvSpPr txBox="1"/>
          <p:nvPr/>
        </p:nvSpPr>
        <p:spPr>
          <a:xfrm>
            <a:off x="10231731" y="5928232"/>
            <a:ext cx="128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H - M - 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23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15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105" grpId="0" animBg="1"/>
      <p:bldP spid="106" grpId="0" animBg="1"/>
      <p:bldP spid="3" grpId="0"/>
      <p:bldP spid="4" grpId="0"/>
      <p:bldP spid="6" grpId="0"/>
      <p:bldP spid="7" grpId="0"/>
      <p:bldP spid="8" grpId="0"/>
      <p:bldP spid="11" grpId="0"/>
      <p:bldP spid="14" grpId="0"/>
      <p:bldP spid="19" grpId="0"/>
      <p:bldP spid="31" grpId="0"/>
      <p:bldP spid="22" grpId="0" animBg="1"/>
      <p:bldP spid="23" grpId="0" animBg="1"/>
      <p:bldP spid="58" grpId="0" animBg="1"/>
      <p:bldP spid="5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3ADE95B-2E0E-F99C-57B1-3EF8F5981D81}"/>
              </a:ext>
            </a:extLst>
          </p:cNvPr>
          <p:cNvSpPr/>
          <p:nvPr/>
        </p:nvSpPr>
        <p:spPr>
          <a:xfrm>
            <a:off x="7319038" y="4658771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A389FC66-D5B4-C0EF-7DA7-66ACC885B3A8}"/>
              </a:ext>
            </a:extLst>
          </p:cNvPr>
          <p:cNvSpPr/>
          <p:nvPr/>
        </p:nvSpPr>
        <p:spPr>
          <a:xfrm>
            <a:off x="3683221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4718A9F-FE80-5B1B-B32C-9890ABAE0527}"/>
              </a:ext>
            </a:extLst>
          </p:cNvPr>
          <p:cNvSpPr/>
          <p:nvPr/>
        </p:nvSpPr>
        <p:spPr>
          <a:xfrm>
            <a:off x="6304712" y="4665965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D3C6992-64B3-7178-129E-3ED597FC0C5E}"/>
              </a:ext>
            </a:extLst>
          </p:cNvPr>
          <p:cNvSpPr/>
          <p:nvPr/>
        </p:nvSpPr>
        <p:spPr>
          <a:xfrm>
            <a:off x="5267288" y="4673761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968CB57F-DA53-4594-2660-884EA8E84521}"/>
              </a:ext>
            </a:extLst>
          </p:cNvPr>
          <p:cNvSpPr/>
          <p:nvPr/>
        </p:nvSpPr>
        <p:spPr>
          <a:xfrm>
            <a:off x="9847888" y="4668910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0D0E8DB-F948-3EF5-1333-EB2551D82847}"/>
              </a:ext>
            </a:extLst>
          </p:cNvPr>
          <p:cNvSpPr/>
          <p:nvPr/>
        </p:nvSpPr>
        <p:spPr>
          <a:xfrm>
            <a:off x="8505698" y="4680955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6820CDE-0D2D-D868-699C-CAE84713A1A7}"/>
              </a:ext>
            </a:extLst>
          </p:cNvPr>
          <p:cNvSpPr/>
          <p:nvPr/>
        </p:nvSpPr>
        <p:spPr>
          <a:xfrm>
            <a:off x="1827588" y="4673761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B54BF9AF-02A7-6A1D-5BFB-3CDF96089ECE}"/>
              </a:ext>
            </a:extLst>
          </p:cNvPr>
          <p:cNvSpPr/>
          <p:nvPr/>
        </p:nvSpPr>
        <p:spPr>
          <a:xfrm>
            <a:off x="7319038" y="540039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C22CB5E2-D4CD-CED9-C3C1-5EC1D71C73E8}"/>
              </a:ext>
            </a:extLst>
          </p:cNvPr>
          <p:cNvSpPr/>
          <p:nvPr/>
        </p:nvSpPr>
        <p:spPr>
          <a:xfrm>
            <a:off x="3683221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C29FB65D-78BB-A2F3-4989-EF195BAA06FA}"/>
              </a:ext>
            </a:extLst>
          </p:cNvPr>
          <p:cNvSpPr/>
          <p:nvPr/>
        </p:nvSpPr>
        <p:spPr>
          <a:xfrm>
            <a:off x="6304712" y="5407587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D9FB4346-5C0F-AC86-11FA-D4100213285F}"/>
              </a:ext>
            </a:extLst>
          </p:cNvPr>
          <p:cNvSpPr/>
          <p:nvPr/>
        </p:nvSpPr>
        <p:spPr>
          <a:xfrm>
            <a:off x="5267288" y="541538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AA1EC5F1-FF64-8C72-B6B9-4545A07CE989}"/>
              </a:ext>
            </a:extLst>
          </p:cNvPr>
          <p:cNvSpPr/>
          <p:nvPr/>
        </p:nvSpPr>
        <p:spPr>
          <a:xfrm>
            <a:off x="9847888" y="5410532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B8E889EB-8493-0788-941C-220BB0D4B969}"/>
              </a:ext>
            </a:extLst>
          </p:cNvPr>
          <p:cNvSpPr/>
          <p:nvPr/>
        </p:nvSpPr>
        <p:spPr>
          <a:xfrm>
            <a:off x="8505698" y="542257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000D89F-2DCB-358A-AA66-821E6E286E87}"/>
              </a:ext>
            </a:extLst>
          </p:cNvPr>
          <p:cNvSpPr/>
          <p:nvPr/>
        </p:nvSpPr>
        <p:spPr>
          <a:xfrm>
            <a:off x="1827588" y="5454199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6E626DE4-89E0-9113-618E-239342C55D37}"/>
              </a:ext>
            </a:extLst>
          </p:cNvPr>
          <p:cNvGrpSpPr>
            <a:grpSpLocks noChangeAspect="1"/>
          </p:cNvGrpSpPr>
          <p:nvPr/>
        </p:nvGrpSpPr>
        <p:grpSpPr>
          <a:xfrm>
            <a:off x="938426" y="5467064"/>
            <a:ext cx="648000" cy="643868"/>
            <a:chOff x="4686144" y="3842204"/>
            <a:chExt cx="2431486" cy="241598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DD69F04-B374-8A8A-CD49-6D6D167F7657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51" name="Hexágono 50">
                <a:extLst>
                  <a:ext uri="{FF2B5EF4-FFF2-40B4-BE49-F238E27FC236}">
                    <a16:creationId xmlns:a16="http://schemas.microsoft.com/office/drawing/2014/main" id="{D266D3D1-9404-EE46-D088-6746D4F3321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2" name="Picture 2" descr="RStudio sticker | RStudio swag">
                <a:extLst>
                  <a:ext uri="{FF2B5EF4-FFF2-40B4-BE49-F238E27FC236}">
                    <a16:creationId xmlns:a16="http://schemas.microsoft.com/office/drawing/2014/main" id="{1F73352C-667E-D1D1-65D2-50DF186837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RStudio sticker | RStudio swag">
                <a:extLst>
                  <a:ext uri="{FF2B5EF4-FFF2-40B4-BE49-F238E27FC236}">
                    <a16:creationId xmlns:a16="http://schemas.microsoft.com/office/drawing/2014/main" id="{8F2EA471-4946-EEB1-442E-56812F76C4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RStudio sticker | RStudio swag">
                <a:extLst>
                  <a:ext uri="{FF2B5EF4-FFF2-40B4-BE49-F238E27FC236}">
                    <a16:creationId xmlns:a16="http://schemas.microsoft.com/office/drawing/2014/main" id="{6489B3B9-0630-52EE-A061-B49300172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AD9AC994-F3CE-9239-375A-74EFBCF667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0" name="Picture 2" descr="RStudio sticker | RStudio swag">
              <a:extLst>
                <a:ext uri="{FF2B5EF4-FFF2-40B4-BE49-F238E27FC236}">
                  <a16:creationId xmlns:a16="http://schemas.microsoft.com/office/drawing/2014/main" id="{464D9D1C-A523-D5A6-97C1-D31780E35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5" name="Retângulo: Cantos Arredondados 104">
            <a:extLst>
              <a:ext uri="{FF2B5EF4-FFF2-40B4-BE49-F238E27FC236}">
                <a16:creationId xmlns:a16="http://schemas.microsoft.com/office/drawing/2014/main" id="{4581E1BA-DBB8-8A47-5ADB-442AD2941FCD}"/>
              </a:ext>
            </a:extLst>
          </p:cNvPr>
          <p:cNvSpPr/>
          <p:nvPr/>
        </p:nvSpPr>
        <p:spPr>
          <a:xfrm>
            <a:off x="7317433" y="4272155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6" name="Retângulo: Cantos Arredondados 105">
            <a:extLst>
              <a:ext uri="{FF2B5EF4-FFF2-40B4-BE49-F238E27FC236}">
                <a16:creationId xmlns:a16="http://schemas.microsoft.com/office/drawing/2014/main" id="{54A98080-532C-E25B-8036-5F0481BE0C28}"/>
              </a:ext>
            </a:extLst>
          </p:cNvPr>
          <p:cNvSpPr/>
          <p:nvPr/>
        </p:nvSpPr>
        <p:spPr>
          <a:xfrm>
            <a:off x="3681616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7" name="Retângulo: Cantos Arredondados 106">
            <a:extLst>
              <a:ext uri="{FF2B5EF4-FFF2-40B4-BE49-F238E27FC236}">
                <a16:creationId xmlns:a16="http://schemas.microsoft.com/office/drawing/2014/main" id="{3697491E-D9DE-90AE-389C-CBB2DBD8C19A}"/>
              </a:ext>
            </a:extLst>
          </p:cNvPr>
          <p:cNvSpPr/>
          <p:nvPr/>
        </p:nvSpPr>
        <p:spPr>
          <a:xfrm>
            <a:off x="6303107" y="4279349"/>
            <a:ext cx="912170" cy="31669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numérica</a:t>
            </a:r>
          </a:p>
        </p:txBody>
      </p:sp>
      <p:sp>
        <p:nvSpPr>
          <p:cNvPr id="108" name="Retângulo: Cantos Arredondados 107">
            <a:extLst>
              <a:ext uri="{FF2B5EF4-FFF2-40B4-BE49-F238E27FC236}">
                <a16:creationId xmlns:a16="http://schemas.microsoft.com/office/drawing/2014/main" id="{D9DE262B-BE41-459D-DE3A-40FFCFE8D18B}"/>
              </a:ext>
            </a:extLst>
          </p:cNvPr>
          <p:cNvSpPr/>
          <p:nvPr/>
        </p:nvSpPr>
        <p:spPr>
          <a:xfrm>
            <a:off x="5265683" y="4287145"/>
            <a:ext cx="91217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09" name="Retângulo: Cantos Arredondados 108">
            <a:extLst>
              <a:ext uri="{FF2B5EF4-FFF2-40B4-BE49-F238E27FC236}">
                <a16:creationId xmlns:a16="http://schemas.microsoft.com/office/drawing/2014/main" id="{06FB1F42-6557-ACC7-7086-736662D0AD1B}"/>
              </a:ext>
            </a:extLst>
          </p:cNvPr>
          <p:cNvSpPr/>
          <p:nvPr/>
        </p:nvSpPr>
        <p:spPr>
          <a:xfrm>
            <a:off x="9846283" y="4282294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0" name="Retângulo: Cantos Arredondados 109">
            <a:extLst>
              <a:ext uri="{FF2B5EF4-FFF2-40B4-BE49-F238E27FC236}">
                <a16:creationId xmlns:a16="http://schemas.microsoft.com/office/drawing/2014/main" id="{1304AB8C-F46F-4082-F735-C13929869888}"/>
              </a:ext>
            </a:extLst>
          </p:cNvPr>
          <p:cNvSpPr/>
          <p:nvPr/>
        </p:nvSpPr>
        <p:spPr>
          <a:xfrm>
            <a:off x="8504093" y="4294339"/>
            <a:ext cx="912170" cy="316697"/>
          </a:xfrm>
          <a:prstGeom prst="roundRect">
            <a:avLst/>
          </a:prstGeom>
          <a:solidFill>
            <a:srgbClr val="0077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1" name="Retângulo: Cantos Arredondados 110">
            <a:extLst>
              <a:ext uri="{FF2B5EF4-FFF2-40B4-BE49-F238E27FC236}">
                <a16:creationId xmlns:a16="http://schemas.microsoft.com/office/drawing/2014/main" id="{D5DDB9A5-4D2A-622D-B336-50634E1D90E1}"/>
              </a:ext>
            </a:extLst>
          </p:cNvPr>
          <p:cNvSpPr/>
          <p:nvPr/>
        </p:nvSpPr>
        <p:spPr>
          <a:xfrm>
            <a:off x="1825983" y="4287145"/>
            <a:ext cx="972000" cy="316697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00" dirty="0"/>
              <a:t>categórica</a:t>
            </a:r>
          </a:p>
        </p:txBody>
      </p:sp>
      <p:sp>
        <p:nvSpPr>
          <p:cNvPr id="112" name="Retângulo: Cantos Arredondados 111">
            <a:extLst>
              <a:ext uri="{FF2B5EF4-FFF2-40B4-BE49-F238E27FC236}">
                <a16:creationId xmlns:a16="http://schemas.microsoft.com/office/drawing/2014/main" id="{0B373C7D-B6AC-8603-CB56-41626ECC9D4A}"/>
              </a:ext>
            </a:extLst>
          </p:cNvPr>
          <p:cNvSpPr/>
          <p:nvPr/>
        </p:nvSpPr>
        <p:spPr>
          <a:xfrm>
            <a:off x="7317433" y="577204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7E6BEAE5-96A8-3FCE-312E-72B2BEAC7CE2}"/>
              </a:ext>
            </a:extLst>
          </p:cNvPr>
          <p:cNvSpPr/>
          <p:nvPr/>
        </p:nvSpPr>
        <p:spPr>
          <a:xfrm>
            <a:off x="3681616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4" name="Retângulo: Cantos Arredondados 113">
            <a:extLst>
              <a:ext uri="{FF2B5EF4-FFF2-40B4-BE49-F238E27FC236}">
                <a16:creationId xmlns:a16="http://schemas.microsoft.com/office/drawing/2014/main" id="{5FA57FCD-0382-E689-CB8B-85465C910C05}"/>
              </a:ext>
            </a:extLst>
          </p:cNvPr>
          <p:cNvSpPr/>
          <p:nvPr/>
        </p:nvSpPr>
        <p:spPr>
          <a:xfrm>
            <a:off x="6303107" y="577924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5" name="Retângulo: Cantos Arredondados 114">
            <a:extLst>
              <a:ext uri="{FF2B5EF4-FFF2-40B4-BE49-F238E27FC236}">
                <a16:creationId xmlns:a16="http://schemas.microsoft.com/office/drawing/2014/main" id="{C192E7C8-319A-3B5E-B0AC-FC2261ECE1FC}"/>
              </a:ext>
            </a:extLst>
          </p:cNvPr>
          <p:cNvSpPr/>
          <p:nvPr/>
        </p:nvSpPr>
        <p:spPr>
          <a:xfrm>
            <a:off x="5265683" y="578704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116" name="Retângulo: Cantos Arredondados 115">
            <a:extLst>
              <a:ext uri="{FF2B5EF4-FFF2-40B4-BE49-F238E27FC236}">
                <a16:creationId xmlns:a16="http://schemas.microsoft.com/office/drawing/2014/main" id="{8D17307F-263E-D9E7-4D97-B34D2CA9376E}"/>
              </a:ext>
            </a:extLst>
          </p:cNvPr>
          <p:cNvSpPr/>
          <p:nvPr/>
        </p:nvSpPr>
        <p:spPr>
          <a:xfrm>
            <a:off x="9846283" y="578218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117" name="Retângulo: Cantos Arredondados 116">
            <a:extLst>
              <a:ext uri="{FF2B5EF4-FFF2-40B4-BE49-F238E27FC236}">
                <a16:creationId xmlns:a16="http://schemas.microsoft.com/office/drawing/2014/main" id="{D247BDA3-87E1-6B9C-8310-1BC49B27C0C2}"/>
              </a:ext>
            </a:extLst>
          </p:cNvPr>
          <p:cNvSpPr/>
          <p:nvPr/>
        </p:nvSpPr>
        <p:spPr>
          <a:xfrm>
            <a:off x="8504093" y="579423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118" name="Retângulo: Cantos Arredondados 117">
            <a:extLst>
              <a:ext uri="{FF2B5EF4-FFF2-40B4-BE49-F238E27FC236}">
                <a16:creationId xmlns:a16="http://schemas.microsoft.com/office/drawing/2014/main" id="{260CB07D-C1B2-83A1-4323-CD48EF0CC70D}"/>
              </a:ext>
            </a:extLst>
          </p:cNvPr>
          <p:cNvSpPr/>
          <p:nvPr/>
        </p:nvSpPr>
        <p:spPr>
          <a:xfrm>
            <a:off x="1825983" y="5825856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6E5BE64-F76A-A184-A588-1A702844AEBA}"/>
              </a:ext>
            </a:extLst>
          </p:cNvPr>
          <p:cNvGrpSpPr/>
          <p:nvPr/>
        </p:nvGrpSpPr>
        <p:grpSpPr>
          <a:xfrm>
            <a:off x="1457238" y="1691267"/>
            <a:ext cx="9342749" cy="2457795"/>
            <a:chOff x="1457238" y="1691267"/>
            <a:chExt cx="9342749" cy="245779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5015"/>
            <a:stretch/>
          </p:blipFill>
          <p:spPr>
            <a:xfrm>
              <a:off x="5006713" y="1691269"/>
              <a:ext cx="5793274" cy="2457793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20" r="61015"/>
            <a:stretch/>
          </p:blipFill>
          <p:spPr>
            <a:xfrm>
              <a:off x="3387776" y="1691268"/>
              <a:ext cx="1618937" cy="2457793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1331"/>
            <a:stretch/>
          </p:blipFill>
          <p:spPr>
            <a:xfrm>
              <a:off x="1457238" y="1691267"/>
              <a:ext cx="1966982" cy="245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44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6" grpId="0" animBg="1"/>
      <p:bldP spid="17" grpId="0" animBg="1"/>
      <p:bldP spid="18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115"/>
            <a:ext cx="10826867" cy="1325563"/>
          </a:xfrm>
        </p:spPr>
        <p:txBody>
          <a:bodyPr>
            <a:normAutofit/>
          </a:bodyPr>
          <a:lstStyle/>
          <a:p>
            <a:r>
              <a:rPr lang="en-US" dirty="0" err="1"/>
              <a:t>Estruturas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557968" y="1798726"/>
            <a:ext cx="1056437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Estruturas de Dados é a maneira como o R permite que os dados sejam organizados,  no caso temos: 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Vetores atômicos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Matrizes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Arrays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 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 frames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tibbles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</a:t>
            </a:r>
          </a:p>
          <a:p>
            <a:pPr marL="799824" lvl="1" indent="-342900" fontAlgn="base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Listas</a:t>
            </a:r>
          </a:p>
          <a:p>
            <a:pPr rtl="0"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 para cada estrutura temos propriedades próprias considerando ações como: sua criação, consulta, e a maneira de aplicar operações.</a:t>
            </a:r>
          </a:p>
        </p:txBody>
      </p:sp>
      <p:pic>
        <p:nvPicPr>
          <p:cNvPr id="2052" name="Picture 4" descr="An Intoduction to R">
            <a:extLst>
              <a:ext uri="{FF2B5EF4-FFF2-40B4-BE49-F238E27FC236}">
                <a16:creationId xmlns:a16="http://schemas.microsoft.com/office/drawing/2014/main" id="{29D5FF88-EA9D-F543-39AD-9AD35F50F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53" b="17511"/>
          <a:stretch/>
        </p:blipFill>
        <p:spPr bwMode="auto">
          <a:xfrm>
            <a:off x="6300449" y="2830293"/>
            <a:ext cx="4821889" cy="199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Seta: reta com preenchimento sólido">
            <a:extLst>
              <a:ext uri="{FF2B5EF4-FFF2-40B4-BE49-F238E27FC236}">
                <a16:creationId xmlns:a16="http://schemas.microsoft.com/office/drawing/2014/main" id="{089FE437-9140-4F2F-8038-715015951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2514600"/>
            <a:ext cx="914400" cy="914400"/>
          </a:xfrm>
          <a:prstGeom prst="rect">
            <a:avLst/>
          </a:prstGeom>
        </p:spPr>
      </p:pic>
      <p:pic>
        <p:nvPicPr>
          <p:cNvPr id="7" name="Gráfico 6" descr="Seta: reta com preenchimento sólido">
            <a:extLst>
              <a:ext uri="{FF2B5EF4-FFF2-40B4-BE49-F238E27FC236}">
                <a16:creationId xmlns:a16="http://schemas.microsoft.com/office/drawing/2014/main" id="{4684905F-21C8-4E57-91ED-B3026787E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223657"/>
            <a:ext cx="914400" cy="914400"/>
          </a:xfrm>
          <a:prstGeom prst="rect">
            <a:avLst/>
          </a:prstGeom>
        </p:spPr>
      </p:pic>
      <p:pic>
        <p:nvPicPr>
          <p:cNvPr id="8" name="Gráfico 7" descr="Seta: reta com preenchimento sólido">
            <a:extLst>
              <a:ext uri="{FF2B5EF4-FFF2-40B4-BE49-F238E27FC236}">
                <a16:creationId xmlns:a16="http://schemas.microsoft.com/office/drawing/2014/main" id="{FF00CC2F-6948-4BD0-9A53-640FA3FE6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6720" y="482632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6363BD8-9439-4951-8381-F0A4F7B6B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860" y="2267451"/>
            <a:ext cx="5158767" cy="3083797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8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402336" y="1442110"/>
            <a:ext cx="108329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No R existem seis tipos de dados, indicando como os objetos são internamente armazenados pela ferramenta, são eles: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É importante comentar que: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Algumas funções só farão sentido para determinados tipos de dados</a:t>
            </a:r>
          </a:p>
          <a:p>
            <a:pPr marL="342900" indent="-342900" rtl="0" fontAlgn="base">
              <a:spcBef>
                <a:spcPts val="1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 armazenamento de objetos no R segue uma hierarquia de coerção: </a:t>
            </a:r>
          </a:p>
          <a:p>
            <a:pPr lvl="3">
              <a:spcBef>
                <a:spcPts val="1600"/>
              </a:spcBef>
            </a:pP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character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complex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double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integer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logical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&gt;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raw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Para consultar o tipo de um dado utilize a função: 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typeof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()`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0F50CDCA-B657-9631-C38A-22C64E68AD45}"/>
              </a:ext>
            </a:extLst>
          </p:cNvPr>
          <p:cNvGrpSpPr/>
          <p:nvPr/>
        </p:nvGrpSpPr>
        <p:grpSpPr>
          <a:xfrm>
            <a:off x="713232" y="2477016"/>
            <a:ext cx="3697338" cy="913070"/>
            <a:chOff x="786384" y="2422152"/>
            <a:chExt cx="3697338" cy="913070"/>
          </a:xfrm>
        </p:grpSpPr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9C275332-2F2C-7BEE-B012-619BEA102CDB}"/>
                </a:ext>
              </a:extLst>
            </p:cNvPr>
            <p:cNvSpPr txBox="1"/>
            <p:nvPr/>
          </p:nvSpPr>
          <p:spPr>
            <a:xfrm>
              <a:off x="883722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character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textos ou </a:t>
              </a:r>
              <a:r>
                <a:rPr lang="pt-BR" sz="2000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strings</a:t>
              </a:r>
              <a:endPara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endParaRP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logical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valores booleanos</a:t>
              </a:r>
            </a:p>
          </p:txBody>
        </p: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12D3E9F3-4EED-5324-0C16-E1F28FA32C23}"/>
                </a:ext>
              </a:extLst>
            </p:cNvPr>
            <p:cNvCxnSpPr/>
            <p:nvPr/>
          </p:nvCxnSpPr>
          <p:spPr>
            <a:xfrm>
              <a:off x="786384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8F74281A-C7DF-6D66-2936-DB6361F98306}"/>
              </a:ext>
            </a:extLst>
          </p:cNvPr>
          <p:cNvGrpSpPr/>
          <p:nvPr/>
        </p:nvGrpSpPr>
        <p:grpSpPr>
          <a:xfrm>
            <a:off x="4170369" y="2477016"/>
            <a:ext cx="3691440" cy="913070"/>
            <a:chOff x="4044357" y="2422152"/>
            <a:chExt cx="3691440" cy="913070"/>
          </a:xfrm>
        </p:grpSpPr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952B3B60-6F9E-28AD-7362-26C11309AC6D}"/>
                </a:ext>
              </a:extLst>
            </p:cNvPr>
            <p:cNvSpPr txBox="1"/>
            <p:nvPr/>
          </p:nvSpPr>
          <p:spPr>
            <a:xfrm>
              <a:off x="4135797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double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 : valores decimais</a:t>
              </a:r>
            </a:p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integer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inteiros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251D0CFC-5C5E-59CE-18D0-26C89917755F}"/>
                </a:ext>
              </a:extLst>
            </p:cNvPr>
            <p:cNvCxnSpPr/>
            <p:nvPr/>
          </p:nvCxnSpPr>
          <p:spPr>
            <a:xfrm>
              <a:off x="4044357" y="2422152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BEB6CE8-0C34-C938-0673-A543BA448397}"/>
              </a:ext>
            </a:extLst>
          </p:cNvPr>
          <p:cNvGrpSpPr/>
          <p:nvPr/>
        </p:nvGrpSpPr>
        <p:grpSpPr>
          <a:xfrm>
            <a:off x="7475303" y="2419814"/>
            <a:ext cx="3673152" cy="970272"/>
            <a:chOff x="7515888" y="2422152"/>
            <a:chExt cx="3673152" cy="970272"/>
          </a:xfrm>
        </p:grpSpPr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0869F2D5-ABF3-29C7-9536-B8B6140F2F77}"/>
                </a:ext>
              </a:extLst>
            </p:cNvPr>
            <p:cNvSpPr txBox="1"/>
            <p:nvPr/>
          </p:nvSpPr>
          <p:spPr>
            <a:xfrm>
              <a:off x="7589040" y="2422152"/>
              <a:ext cx="3600000" cy="913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1600"/>
                </a:spcBef>
                <a:spcAft>
                  <a:spcPts val="0"/>
                </a:spcAft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complex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números complexos</a:t>
              </a:r>
            </a:p>
            <a:p>
              <a:pPr fontAlgn="base">
                <a:spcBef>
                  <a:spcPts val="1600"/>
                </a:spcBef>
              </a:pPr>
              <a:r>
                <a:rPr lang="pt-BR" sz="2000" b="1" dirty="0" err="1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raw</a:t>
              </a:r>
              <a:r>
                <a:rPr lang="pt-BR" sz="2000" dirty="0">
                  <a:solidFill>
                    <a:srgbClr val="404145"/>
                  </a:solidFill>
                  <a:latin typeface="Source Sans Pro" charset="0"/>
                  <a:ea typeface="Source Sans Pro" charset="0"/>
                </a:rPr>
                <a:t>: bytes</a:t>
              </a:r>
            </a:p>
          </p:txBody>
        </p:sp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03B6C23F-4A9A-00F1-20F8-C2C03A9F859B}"/>
                </a:ext>
              </a:extLst>
            </p:cNvPr>
            <p:cNvCxnSpPr/>
            <p:nvPr/>
          </p:nvCxnSpPr>
          <p:spPr>
            <a:xfrm>
              <a:off x="7515888" y="2479354"/>
              <a:ext cx="0" cy="91307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C4DFA6A-8FA1-4EC7-9CEF-038BEF1A1A1F}"/>
              </a:ext>
            </a:extLst>
          </p:cNvPr>
          <p:cNvSpPr txBox="1"/>
          <p:nvPr/>
        </p:nvSpPr>
        <p:spPr>
          <a:xfrm>
            <a:off x="9688286" y="4604784"/>
            <a:ext cx="2228276" cy="1354217"/>
          </a:xfrm>
          <a:prstGeom prst="rect">
            <a:avLst/>
          </a:prstGeom>
          <a:solidFill>
            <a:srgbClr val="0077B5"/>
          </a:solidFill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conceito da estatística::</a:t>
            </a: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Tipo de Dados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&amp;</a:t>
            </a:r>
          </a:p>
          <a:p>
            <a:pPr algn="ctr"/>
            <a:r>
              <a:rPr lang="pt-BR" sz="1600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representação no R::</a:t>
            </a:r>
            <a:endParaRPr lang="pt-BR" sz="1600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pt-BR" sz="1600" b="1" dirty="0">
                <a:solidFill>
                  <a:schemeClr val="bg1">
                    <a:lumMod val="95000"/>
                  </a:schemeClr>
                </a:solidFill>
                <a:latin typeface="Source Sans Pro" charset="0"/>
                <a:ea typeface="Source Sans Pro" charset="0"/>
              </a:rPr>
              <a:t>Classe de Dados</a:t>
            </a:r>
            <a:endParaRPr lang="pt-BR" sz="1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ráfico 5" descr="Ponto de exclamação com preenchimento sólido">
            <a:extLst>
              <a:ext uri="{FF2B5EF4-FFF2-40B4-BE49-F238E27FC236}">
                <a16:creationId xmlns:a16="http://schemas.microsoft.com/office/drawing/2014/main" id="{EEF3CFA1-AC68-4CB8-AEC3-AD32089E3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3452" y="36163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Clases</a:t>
            </a:r>
            <a:r>
              <a:rPr lang="en-US" dirty="0"/>
              <a:t> de Dados –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no 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F7EC323-A6EB-0B44-2E34-1588BB84ED17}"/>
              </a:ext>
            </a:extLst>
          </p:cNvPr>
          <p:cNvSpPr txBox="1"/>
          <p:nvPr/>
        </p:nvSpPr>
        <p:spPr>
          <a:xfrm>
            <a:off x="353568" y="1487830"/>
            <a:ext cx="11484864" cy="5204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Ao aplicar a função classe() em um objeto no R, teremos a informação sobre a sua estrutura (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data.frame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, lista,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etc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), salvo se a estrutura for um vetor.  Neste caso teremos a informação de como o objeto é internamente guardado pelo R, ou uma versão ajustada desta informação, alterada pelo o que chamamos de atributos . 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</a:pP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Atributos são propriedades que associamos aos vetores – tornando a informação da classe diferente da informação do tipo do dado. Deste modo garantimos grupos importantes para a análise de dados, como por exemplo: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um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caracter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com um número limitado e predefinido de categorias, com nomes associados a cada uma das categorias, também denominadas níveis (`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levels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`)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</a:t>
            </a:r>
            <a:r>
              <a:rPr lang="pt-BR" sz="2400" b="1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ordered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equivalente ao &lt;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factor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&gt;, porém permitindo uma ordenação dos níveis </a:t>
            </a:r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&lt;date&gt; 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permite cálculos como quantidade de dias entre duas datas</a:t>
            </a:r>
          </a:p>
        </p:txBody>
      </p:sp>
    </p:spTree>
    <p:extLst>
      <p:ext uri="{BB962C8B-B14F-4D97-AF65-F5344CB8AC3E}">
        <p14:creationId xmlns:p14="http://schemas.microsoft.com/office/powerpoint/2010/main" val="199723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Como </a:t>
            </a:r>
            <a:r>
              <a:rPr lang="en-US" dirty="0" err="1"/>
              <a:t>funciona</a:t>
            </a:r>
            <a:r>
              <a:rPr lang="en-US" dirty="0"/>
              <a:t> o R ?!?!?!?!</a:t>
            </a:r>
          </a:p>
        </p:txBody>
      </p:sp>
      <p:pic>
        <p:nvPicPr>
          <p:cNvPr id="5122" name="Picture 2" descr="Nazaré Confusa – Wikipédia, a enciclopédia livre">
            <a:extLst>
              <a:ext uri="{FF2B5EF4-FFF2-40B4-BE49-F238E27FC236}">
                <a16:creationId xmlns:a16="http://schemas.microsoft.com/office/drawing/2014/main" id="{F8D60A8D-0DC9-DE16-45DD-DF476530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951482"/>
            <a:ext cx="668655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63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D18F002-DF79-CD6D-FF61-59C4D1ED630B}"/>
              </a:ext>
            </a:extLst>
          </p:cNvPr>
          <p:cNvGrpSpPr/>
          <p:nvPr/>
        </p:nvGrpSpPr>
        <p:grpSpPr>
          <a:xfrm>
            <a:off x="1387839" y="1372435"/>
            <a:ext cx="9342749" cy="1559564"/>
            <a:chOff x="1457238" y="1890636"/>
            <a:chExt cx="9342749" cy="1559564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4F0A9FB5-7FE6-EC04-8B9B-7518FDCB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015" t="9522" b="28434"/>
            <a:stretch/>
          </p:blipFill>
          <p:spPr>
            <a:xfrm>
              <a:off x="5006713" y="1925291"/>
              <a:ext cx="5793274" cy="1524909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566071CD-4749-FB89-B10F-2093B150E1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20" t="8632" r="61015" b="28435"/>
            <a:stretch/>
          </p:blipFill>
          <p:spPr>
            <a:xfrm>
              <a:off x="3387776" y="1903441"/>
              <a:ext cx="1618937" cy="1546759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B434355D-98D8-20E9-AAEA-26CC359F60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2" r="81331" b="28867"/>
            <a:stretch/>
          </p:blipFill>
          <p:spPr>
            <a:xfrm>
              <a:off x="1457238" y="1890636"/>
              <a:ext cx="1966982" cy="15489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834" y="89115"/>
            <a:ext cx="11280472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, Classes e  </a:t>
            </a:r>
            <a:r>
              <a:rPr lang="en-US" dirty="0" err="1"/>
              <a:t>Estruturas</a:t>
            </a:r>
            <a:r>
              <a:rPr lang="en-US" dirty="0"/>
              <a:t> de Dados no R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1E2C8E-EECB-D49B-957B-3CC007CAC066}"/>
              </a:ext>
            </a:extLst>
          </p:cNvPr>
          <p:cNvSpPr/>
          <p:nvPr/>
        </p:nvSpPr>
        <p:spPr>
          <a:xfrm>
            <a:off x="355834" y="4500637"/>
            <a:ext cx="11520000" cy="22628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6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5C8C34C-C74D-8826-B709-E133F918CEB9}"/>
              </a:ext>
            </a:extLst>
          </p:cNvPr>
          <p:cNvSpPr txBox="1"/>
          <p:nvPr/>
        </p:nvSpPr>
        <p:spPr>
          <a:xfrm>
            <a:off x="1769782" y="4667521"/>
            <a:ext cx="3141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1) Vetor atômico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é a estrutura mais básica, pois possui uma dimensão, e guarda objetos da mesma classe: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9355C1-749E-2355-4C55-83D56C6494F4}"/>
              </a:ext>
            </a:extLst>
          </p:cNvPr>
          <p:cNvSpPr txBox="1"/>
          <p:nvPr/>
        </p:nvSpPr>
        <p:spPr>
          <a:xfrm>
            <a:off x="355834" y="4296831"/>
            <a:ext cx="11520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/>
              </a:rPr>
              <a:t>Estruturas de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Dados no R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457C72F-5E0B-4129-8422-D5C5893B1C16}"/>
              </a:ext>
            </a:extLst>
          </p:cNvPr>
          <p:cNvGrpSpPr/>
          <p:nvPr/>
        </p:nvGrpSpPr>
        <p:grpSpPr>
          <a:xfrm>
            <a:off x="2797983" y="5584555"/>
            <a:ext cx="914766" cy="139397"/>
            <a:chOff x="4421746" y="6149474"/>
            <a:chExt cx="914766" cy="13939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E23C847-C62E-0C9F-75F6-7CB4F218151B}"/>
                </a:ext>
              </a:extLst>
            </p:cNvPr>
            <p:cNvSpPr/>
            <p:nvPr/>
          </p:nvSpPr>
          <p:spPr>
            <a:xfrm>
              <a:off x="4421746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571E60B-6095-54B2-5CEA-AE112BBBF609}"/>
                </a:ext>
              </a:extLst>
            </p:cNvPr>
            <p:cNvSpPr/>
            <p:nvPr/>
          </p:nvSpPr>
          <p:spPr>
            <a:xfrm>
              <a:off x="4742222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12A6C13-867A-5B27-A0EF-44EE75177CC4}"/>
                </a:ext>
              </a:extLst>
            </p:cNvPr>
            <p:cNvSpPr/>
            <p:nvPr/>
          </p:nvSpPr>
          <p:spPr>
            <a:xfrm>
              <a:off x="5062698" y="614947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369047B-D1CA-3158-1A9D-9D4A5F7FC958}"/>
              </a:ext>
            </a:extLst>
          </p:cNvPr>
          <p:cNvGrpSpPr/>
          <p:nvPr/>
        </p:nvGrpSpPr>
        <p:grpSpPr>
          <a:xfrm>
            <a:off x="6304232" y="5078950"/>
            <a:ext cx="975510" cy="681860"/>
            <a:chOff x="8416096" y="5709837"/>
            <a:chExt cx="975510" cy="681860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1D36BE52-DDDE-C590-C69D-13DFF9140990}"/>
                </a:ext>
              </a:extLst>
            </p:cNvPr>
            <p:cNvSpPr/>
            <p:nvPr/>
          </p:nvSpPr>
          <p:spPr>
            <a:xfrm>
              <a:off x="8416096" y="5709837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46F06C8-1327-8016-260A-440BC0EC405F}"/>
                </a:ext>
              </a:extLst>
            </p:cNvPr>
            <p:cNvSpPr/>
            <p:nvPr/>
          </p:nvSpPr>
          <p:spPr>
            <a:xfrm>
              <a:off x="8416096" y="5899125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472304B8-06FE-7976-C1CF-032502C3B8BA}"/>
                </a:ext>
              </a:extLst>
            </p:cNvPr>
            <p:cNvSpPr/>
            <p:nvPr/>
          </p:nvSpPr>
          <p:spPr>
            <a:xfrm>
              <a:off x="8416096" y="6075713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2FBAA11A-679A-A036-1316-DB2ECDA3C78E}"/>
                </a:ext>
              </a:extLst>
            </p:cNvPr>
            <p:cNvSpPr/>
            <p:nvPr/>
          </p:nvSpPr>
          <p:spPr>
            <a:xfrm>
              <a:off x="8416096" y="6252300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77852BAA-658A-CD03-86AF-83208EFD86B0}"/>
                </a:ext>
              </a:extLst>
            </p:cNvPr>
            <p:cNvSpPr/>
            <p:nvPr/>
          </p:nvSpPr>
          <p:spPr>
            <a:xfrm>
              <a:off x="8771696" y="5709837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1861BC3B-8C9C-1E6A-5BCA-49B0FF8F75CB}"/>
                </a:ext>
              </a:extLst>
            </p:cNvPr>
            <p:cNvSpPr/>
            <p:nvPr/>
          </p:nvSpPr>
          <p:spPr>
            <a:xfrm>
              <a:off x="8771696" y="5899125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13F28345-C251-30C3-DB4D-7B3C7C7698D0}"/>
                </a:ext>
              </a:extLst>
            </p:cNvPr>
            <p:cNvSpPr/>
            <p:nvPr/>
          </p:nvSpPr>
          <p:spPr>
            <a:xfrm>
              <a:off x="8771696" y="607571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190010-6FB6-D378-52E9-E130ADF3E5AD}"/>
                </a:ext>
              </a:extLst>
            </p:cNvPr>
            <p:cNvSpPr/>
            <p:nvPr/>
          </p:nvSpPr>
          <p:spPr>
            <a:xfrm>
              <a:off x="8771696" y="625230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95862CD1-BFF9-0D41-69F1-2F3D617265C8}"/>
                </a:ext>
              </a:extLst>
            </p:cNvPr>
            <p:cNvSpPr/>
            <p:nvPr/>
          </p:nvSpPr>
          <p:spPr>
            <a:xfrm>
              <a:off x="9117792" y="5709837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3ED1EAE-5A55-B761-AFF3-B23922F8DCC5}"/>
                </a:ext>
              </a:extLst>
            </p:cNvPr>
            <p:cNvSpPr/>
            <p:nvPr/>
          </p:nvSpPr>
          <p:spPr>
            <a:xfrm>
              <a:off x="9117792" y="589912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15359B4-81E2-7D4E-6198-D834A1913986}"/>
                </a:ext>
              </a:extLst>
            </p:cNvPr>
            <p:cNvSpPr/>
            <p:nvPr/>
          </p:nvSpPr>
          <p:spPr>
            <a:xfrm>
              <a:off x="9117792" y="6075713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2D159-1D36-FF99-8CB9-5F95CD4C29F0}"/>
                </a:ext>
              </a:extLst>
            </p:cNvPr>
            <p:cNvSpPr/>
            <p:nvPr/>
          </p:nvSpPr>
          <p:spPr>
            <a:xfrm>
              <a:off x="9117792" y="6252300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6A22105C-B2E3-7962-C249-D2CFACF9A94B}"/>
              </a:ext>
            </a:extLst>
          </p:cNvPr>
          <p:cNvSpPr txBox="1"/>
          <p:nvPr/>
        </p:nvSpPr>
        <p:spPr>
          <a:xfrm>
            <a:off x="417072" y="4668488"/>
            <a:ext cx="12408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Existem diferentes maneiras de organizar dados no R, sendo as três principais: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00F71D14-39D8-EF6C-E454-6A12D54F46CD}"/>
              </a:ext>
            </a:extLst>
          </p:cNvPr>
          <p:cNvSpPr txBox="1"/>
          <p:nvPr/>
        </p:nvSpPr>
        <p:spPr>
          <a:xfrm>
            <a:off x="4885017" y="4650352"/>
            <a:ext cx="156037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2) Data Frames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(ou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tibbles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), possuem duas dimensões, e para cada coluna podemos ter uma classe especifica: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C97EE1CC-7F69-A7F2-12E4-CD95B9BEEDD3}"/>
              </a:ext>
            </a:extLst>
          </p:cNvPr>
          <p:cNvSpPr txBox="1"/>
          <p:nvPr/>
        </p:nvSpPr>
        <p:spPr>
          <a:xfrm>
            <a:off x="7395430" y="4668488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b="1" dirty="0">
                <a:solidFill>
                  <a:srgbClr val="313235"/>
                </a:solidFill>
                <a:latin typeface="Calibri" panose="020F0502020204030204"/>
              </a:rPr>
              <a:t>3) Listas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: estrutura mais complexa, que permite elementos de diferentes dimensões e classes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DDDDD80F-86B4-9BA4-2892-495E03C1E469}"/>
              </a:ext>
            </a:extLst>
          </p:cNvPr>
          <p:cNvGrpSpPr/>
          <p:nvPr/>
        </p:nvGrpSpPr>
        <p:grpSpPr>
          <a:xfrm>
            <a:off x="8841718" y="5002421"/>
            <a:ext cx="1497986" cy="1160559"/>
            <a:chOff x="8581119" y="4996080"/>
            <a:chExt cx="1497986" cy="1160559"/>
          </a:xfrm>
        </p:grpSpPr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E2FBD346-1824-A12A-311B-8FCBA63B0023}"/>
                </a:ext>
              </a:extLst>
            </p:cNvPr>
            <p:cNvSpPr txBox="1"/>
            <p:nvPr/>
          </p:nvSpPr>
          <p:spPr>
            <a:xfrm>
              <a:off x="8594311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9D8B8BBB-5282-FED6-9049-410B44E481D6}"/>
                </a:ext>
              </a:extLst>
            </p:cNvPr>
            <p:cNvSpPr/>
            <p:nvPr/>
          </p:nvSpPr>
          <p:spPr>
            <a:xfrm>
              <a:off x="8813708" y="5651366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11B5686D-FE2C-0051-A644-C3F0F4369145}"/>
                </a:ext>
              </a:extLst>
            </p:cNvPr>
            <p:cNvSpPr/>
            <p:nvPr/>
          </p:nvSpPr>
          <p:spPr>
            <a:xfrm>
              <a:off x="8813708" y="5840654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61547A9C-4DA3-9722-BFD9-5DAA380F2178}"/>
                </a:ext>
              </a:extLst>
            </p:cNvPr>
            <p:cNvSpPr/>
            <p:nvPr/>
          </p:nvSpPr>
          <p:spPr>
            <a:xfrm>
              <a:off x="8813708" y="6017242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991F3CF7-6702-F605-3A95-253140356D48}"/>
                </a:ext>
              </a:extLst>
            </p:cNvPr>
            <p:cNvSpPr/>
            <p:nvPr/>
          </p:nvSpPr>
          <p:spPr>
            <a:xfrm>
              <a:off x="9169308" y="5651366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>
              <a:extLst>
                <a:ext uri="{FF2B5EF4-FFF2-40B4-BE49-F238E27FC236}">
                  <a16:creationId xmlns:a16="http://schemas.microsoft.com/office/drawing/2014/main" id="{52B35FBA-A106-7628-B737-FC7A8238D915}"/>
                </a:ext>
              </a:extLst>
            </p:cNvPr>
            <p:cNvSpPr/>
            <p:nvPr/>
          </p:nvSpPr>
          <p:spPr>
            <a:xfrm>
              <a:off x="9169308" y="5840654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6CCD9A3F-5BD8-A909-E8C9-BC55E9FB29A9}"/>
                </a:ext>
              </a:extLst>
            </p:cNvPr>
            <p:cNvSpPr/>
            <p:nvPr/>
          </p:nvSpPr>
          <p:spPr>
            <a:xfrm>
              <a:off x="9169308" y="6017242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8C4819CA-33AA-39B9-1019-CABEFF7D5CE2}"/>
                </a:ext>
              </a:extLst>
            </p:cNvPr>
            <p:cNvSpPr/>
            <p:nvPr/>
          </p:nvSpPr>
          <p:spPr>
            <a:xfrm>
              <a:off x="9515404" y="5651366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BF6359A4-F94F-DCA3-3754-871A7CD72297}"/>
                </a:ext>
              </a:extLst>
            </p:cNvPr>
            <p:cNvSpPr/>
            <p:nvPr/>
          </p:nvSpPr>
          <p:spPr>
            <a:xfrm>
              <a:off x="9515404" y="5840654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9E333E5-1720-720C-99CD-05C5BE5D03C1}"/>
                </a:ext>
              </a:extLst>
            </p:cNvPr>
            <p:cNvSpPr/>
            <p:nvPr/>
          </p:nvSpPr>
          <p:spPr>
            <a:xfrm>
              <a:off x="9515404" y="601724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BF6F456-37D7-16B8-A2BD-446C0C891169}"/>
                </a:ext>
              </a:extLst>
            </p:cNvPr>
            <p:cNvSpPr/>
            <p:nvPr/>
          </p:nvSpPr>
          <p:spPr>
            <a:xfrm>
              <a:off x="8808391" y="5370115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0BA304CA-AAF2-BDF7-46EC-DAFF63ECCD8A}"/>
                </a:ext>
              </a:extLst>
            </p:cNvPr>
            <p:cNvSpPr/>
            <p:nvPr/>
          </p:nvSpPr>
          <p:spPr>
            <a:xfrm>
              <a:off x="9156193" y="5371812"/>
              <a:ext cx="273814" cy="13939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0" name="Retângulo 69">
              <a:extLst>
                <a:ext uri="{FF2B5EF4-FFF2-40B4-BE49-F238E27FC236}">
                  <a16:creationId xmlns:a16="http://schemas.microsoft.com/office/drawing/2014/main" id="{467599D6-BB7A-1422-85BD-2C94D82BE686}"/>
                </a:ext>
              </a:extLst>
            </p:cNvPr>
            <p:cNvSpPr/>
            <p:nvPr/>
          </p:nvSpPr>
          <p:spPr>
            <a:xfrm>
              <a:off x="8810891" y="5117783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9C9D25EC-36BB-666D-92CA-278AF45E0EBD}"/>
                </a:ext>
              </a:extLst>
            </p:cNvPr>
            <p:cNvSpPr/>
            <p:nvPr/>
          </p:nvSpPr>
          <p:spPr>
            <a:xfrm>
              <a:off x="9128713" y="5119480"/>
              <a:ext cx="273814" cy="1393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A108D08-4C1A-921B-0A56-C855E1B0A3C1}"/>
                </a:ext>
              </a:extLst>
            </p:cNvPr>
            <p:cNvSpPr/>
            <p:nvPr/>
          </p:nvSpPr>
          <p:spPr>
            <a:xfrm>
              <a:off x="9505963" y="5376811"/>
              <a:ext cx="273814" cy="139397"/>
            </a:xfrm>
            <a:prstGeom prst="rect">
              <a:avLst/>
            </a:prstGeom>
            <a:solidFill>
              <a:srgbClr val="0077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86F06773-3E18-7F53-7F39-35AB90DABC36}"/>
                </a:ext>
              </a:extLst>
            </p:cNvPr>
            <p:cNvSpPr txBox="1"/>
            <p:nvPr/>
          </p:nvSpPr>
          <p:spPr>
            <a:xfrm>
              <a:off x="8594311" y="554840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E48BF6E2-6C52-64D6-091F-6AC3700C565D}"/>
                </a:ext>
              </a:extLst>
            </p:cNvPr>
            <p:cNvSpPr txBox="1"/>
            <p:nvPr/>
          </p:nvSpPr>
          <p:spPr>
            <a:xfrm>
              <a:off x="8582667" y="5265752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CaixaDeTexto 79">
              <a:extLst>
                <a:ext uri="{FF2B5EF4-FFF2-40B4-BE49-F238E27FC236}">
                  <a16:creationId xmlns:a16="http://schemas.microsoft.com/office/drawing/2014/main" id="{8AEDABE4-66BC-E48C-C761-732DF245030F}"/>
                </a:ext>
              </a:extLst>
            </p:cNvPr>
            <p:cNvSpPr txBox="1"/>
            <p:nvPr/>
          </p:nvSpPr>
          <p:spPr>
            <a:xfrm>
              <a:off x="8581119" y="4996080"/>
              <a:ext cx="14847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1" dirty="0">
                  <a:solidFill>
                    <a:srgbClr val="313235"/>
                  </a:solidFill>
                  <a:latin typeface="Calibri" panose="020F0502020204030204"/>
                </a:rPr>
                <a:t>[                        ] </a:t>
              </a:r>
              <a:endPara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AED5EE60-F923-8699-4ABE-BC1785224C96}"/>
              </a:ext>
            </a:extLst>
          </p:cNvPr>
          <p:cNvSpPr/>
          <p:nvPr/>
        </p:nvSpPr>
        <p:spPr>
          <a:xfrm>
            <a:off x="7319038" y="341090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integer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D2A91F3-1818-E574-2B5A-F42D0AE9BA76}"/>
              </a:ext>
            </a:extLst>
          </p:cNvPr>
          <p:cNvSpPr/>
          <p:nvPr/>
        </p:nvSpPr>
        <p:spPr>
          <a:xfrm>
            <a:off x="3683221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factor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D1F29BF-06A5-413A-0790-509A1AC3C400}"/>
              </a:ext>
            </a:extLst>
          </p:cNvPr>
          <p:cNvSpPr/>
          <p:nvPr/>
        </p:nvSpPr>
        <p:spPr>
          <a:xfrm>
            <a:off x="6304712" y="3403108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double</a:t>
            </a:r>
            <a:endParaRPr lang="pt-B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BE2E50F-D396-7D34-43C9-3B18B71D7739}"/>
              </a:ext>
            </a:extLst>
          </p:cNvPr>
          <p:cNvSpPr/>
          <p:nvPr/>
        </p:nvSpPr>
        <p:spPr>
          <a:xfrm>
            <a:off x="5267288" y="3410904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ordered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7309F25-22F4-D72C-6FEB-4E9B87E9FA0A}"/>
              </a:ext>
            </a:extLst>
          </p:cNvPr>
          <p:cNvSpPr/>
          <p:nvPr/>
        </p:nvSpPr>
        <p:spPr>
          <a:xfrm>
            <a:off x="9847888" y="3391063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rgbClr val="0077B5"/>
                </a:solidFill>
              </a:rPr>
              <a:t>logical</a:t>
            </a:r>
            <a:endParaRPr lang="pt-BR" sz="1400" dirty="0">
              <a:solidFill>
                <a:srgbClr val="0077B5"/>
              </a:solidFill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9653CDA-255F-9513-8F98-8B5148A59551}"/>
              </a:ext>
            </a:extLst>
          </p:cNvPr>
          <p:cNvSpPr/>
          <p:nvPr/>
        </p:nvSpPr>
        <p:spPr>
          <a:xfrm>
            <a:off x="8505698" y="3403109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E656070-8C7C-B9E7-7097-39B013B5C6ED}"/>
              </a:ext>
            </a:extLst>
          </p:cNvPr>
          <p:cNvSpPr/>
          <p:nvPr/>
        </p:nvSpPr>
        <p:spPr>
          <a:xfrm>
            <a:off x="1827588" y="3449720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character</a:t>
            </a:r>
            <a:endParaRPr lang="pt-BR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A810C99-1843-4DEA-C649-EBA4C299D747}"/>
              </a:ext>
            </a:extLst>
          </p:cNvPr>
          <p:cNvGrpSpPr>
            <a:grpSpLocks noChangeAspect="1"/>
          </p:cNvGrpSpPr>
          <p:nvPr/>
        </p:nvGrpSpPr>
        <p:grpSpPr>
          <a:xfrm>
            <a:off x="962973" y="3239522"/>
            <a:ext cx="648000" cy="643868"/>
            <a:chOff x="4686144" y="3842204"/>
            <a:chExt cx="2431486" cy="2415982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0B1336AD-B91B-29C3-FEDA-4CB232B412AA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47" name="Hexágono 46">
                <a:extLst>
                  <a:ext uri="{FF2B5EF4-FFF2-40B4-BE49-F238E27FC236}">
                    <a16:creationId xmlns:a16="http://schemas.microsoft.com/office/drawing/2014/main" id="{782612C7-3B60-03CF-E9E4-6A8DF8F8D9D0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59" name="Picture 2" descr="RStudio sticker | RStudio swag">
                <a:extLst>
                  <a:ext uri="{FF2B5EF4-FFF2-40B4-BE49-F238E27FC236}">
                    <a16:creationId xmlns:a16="http://schemas.microsoft.com/office/drawing/2014/main" id="{F9E17113-7589-D9AF-3C27-582A6A67F4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3" name="Picture 2" descr="RStudio sticker | RStudio swag">
                <a:extLst>
                  <a:ext uri="{FF2B5EF4-FFF2-40B4-BE49-F238E27FC236}">
                    <a16:creationId xmlns:a16="http://schemas.microsoft.com/office/drawing/2014/main" id="{21DC043B-BF99-B209-C841-64A6014DB9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" name="Picture 2" descr="RStudio sticker | RStudio swag">
                <a:extLst>
                  <a:ext uri="{FF2B5EF4-FFF2-40B4-BE49-F238E27FC236}">
                    <a16:creationId xmlns:a16="http://schemas.microsoft.com/office/drawing/2014/main" id="{D7AC73E9-0212-FE32-EF73-CB835A4304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6C51B3B-11DB-71EF-8E69-BA8074025F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9" name="Picture 2" descr="RStudio sticker | RStudio swag">
              <a:extLst>
                <a:ext uri="{FF2B5EF4-FFF2-40B4-BE49-F238E27FC236}">
                  <a16:creationId xmlns:a16="http://schemas.microsoft.com/office/drawing/2014/main" id="{13B17578-5B2E-C8F0-3A1A-D7C6366A81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776C62A6-1D0F-9214-A0D7-39F84DDD57ED}"/>
              </a:ext>
            </a:extLst>
          </p:cNvPr>
          <p:cNvSpPr/>
          <p:nvPr/>
        </p:nvSpPr>
        <p:spPr>
          <a:xfrm>
            <a:off x="7317433" y="378256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int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BB727545-A034-358A-E21E-8EB2A94FE67B}"/>
              </a:ext>
            </a:extLst>
          </p:cNvPr>
          <p:cNvSpPr/>
          <p:nvPr/>
        </p:nvSpPr>
        <p:spPr>
          <a:xfrm>
            <a:off x="3681616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fct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78" name="Retângulo: Cantos Arredondados 77">
            <a:extLst>
              <a:ext uri="{FF2B5EF4-FFF2-40B4-BE49-F238E27FC236}">
                <a16:creationId xmlns:a16="http://schemas.microsoft.com/office/drawing/2014/main" id="{35D95917-41A7-48BE-2428-02BF409886AC}"/>
              </a:ext>
            </a:extLst>
          </p:cNvPr>
          <p:cNvSpPr/>
          <p:nvPr/>
        </p:nvSpPr>
        <p:spPr>
          <a:xfrm>
            <a:off x="6303107" y="3774765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2">
                    <a:lumMod val="75000"/>
                  </a:schemeClr>
                </a:solidFill>
              </a:rPr>
              <a:t>dbl</a:t>
            </a:r>
            <a:r>
              <a:rPr lang="pt-BR" sz="1400" dirty="0">
                <a:solidFill>
                  <a:schemeClr val="accent2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1" name="Retângulo: Cantos Arredondados 80">
            <a:extLst>
              <a:ext uri="{FF2B5EF4-FFF2-40B4-BE49-F238E27FC236}">
                <a16:creationId xmlns:a16="http://schemas.microsoft.com/office/drawing/2014/main" id="{7AB4DE22-3F1C-8693-4049-E2C92769D69F}"/>
              </a:ext>
            </a:extLst>
          </p:cNvPr>
          <p:cNvSpPr/>
          <p:nvPr/>
        </p:nvSpPr>
        <p:spPr>
          <a:xfrm>
            <a:off x="5265683" y="3782561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ord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2" name="Retângulo: Cantos Arredondados 81">
            <a:extLst>
              <a:ext uri="{FF2B5EF4-FFF2-40B4-BE49-F238E27FC236}">
                <a16:creationId xmlns:a16="http://schemas.microsoft.com/office/drawing/2014/main" id="{30FE3332-B437-6350-62C6-C47B115C2BBD}"/>
              </a:ext>
            </a:extLst>
          </p:cNvPr>
          <p:cNvSpPr/>
          <p:nvPr/>
        </p:nvSpPr>
        <p:spPr>
          <a:xfrm>
            <a:off x="9846283" y="3762720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</a:t>
            </a:r>
            <a:r>
              <a:rPr lang="pt-BR" sz="1400" dirty="0" err="1">
                <a:solidFill>
                  <a:srgbClr val="0077B5"/>
                </a:solidFill>
              </a:rPr>
              <a:t>lgl</a:t>
            </a:r>
            <a:r>
              <a:rPr lang="pt-BR" sz="1400" dirty="0">
                <a:solidFill>
                  <a:srgbClr val="0077B5"/>
                </a:solidFill>
              </a:rPr>
              <a:t>&gt;</a:t>
            </a:r>
          </a:p>
        </p:txBody>
      </p:sp>
      <p:sp>
        <p:nvSpPr>
          <p:cNvPr id="83" name="Retângulo: Cantos Arredondados 82">
            <a:extLst>
              <a:ext uri="{FF2B5EF4-FFF2-40B4-BE49-F238E27FC236}">
                <a16:creationId xmlns:a16="http://schemas.microsoft.com/office/drawing/2014/main" id="{E9F820A5-BFDE-6DAD-4B6E-40435DDE4E9D}"/>
              </a:ext>
            </a:extLst>
          </p:cNvPr>
          <p:cNvSpPr/>
          <p:nvPr/>
        </p:nvSpPr>
        <p:spPr>
          <a:xfrm>
            <a:off x="8504093" y="3774766"/>
            <a:ext cx="91217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rgbClr val="0077B5"/>
                </a:solidFill>
              </a:rPr>
              <a:t>&lt;date&gt;</a:t>
            </a:r>
          </a:p>
        </p:txBody>
      </p:sp>
      <p:sp>
        <p:nvSpPr>
          <p:cNvPr id="84" name="Retângulo: Cantos Arredondados 83">
            <a:extLst>
              <a:ext uri="{FF2B5EF4-FFF2-40B4-BE49-F238E27FC236}">
                <a16:creationId xmlns:a16="http://schemas.microsoft.com/office/drawing/2014/main" id="{488DEDEC-353A-A7B9-7B0D-CFE96792A0BA}"/>
              </a:ext>
            </a:extLst>
          </p:cNvPr>
          <p:cNvSpPr/>
          <p:nvPr/>
        </p:nvSpPr>
        <p:spPr>
          <a:xfrm>
            <a:off x="1825983" y="3821377"/>
            <a:ext cx="972000" cy="316697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&lt;</a:t>
            </a:r>
            <a:r>
              <a:rPr lang="pt-BR" sz="1400" dirty="0" err="1">
                <a:solidFill>
                  <a:schemeClr val="accent6">
                    <a:lumMod val="75000"/>
                  </a:schemeClr>
                </a:solidFill>
              </a:rPr>
              <a:t>chr</a:t>
            </a:r>
            <a:r>
              <a:rPr lang="pt-BR" sz="1400" dirty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995C35C6-C713-14A5-57E1-1472B3D43834}"/>
              </a:ext>
            </a:extLst>
          </p:cNvPr>
          <p:cNvSpPr txBox="1"/>
          <p:nvPr/>
        </p:nvSpPr>
        <p:spPr>
          <a:xfrm>
            <a:off x="10353967" y="4721966"/>
            <a:ext cx="15234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No mais, existem: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matrix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e </a:t>
            </a:r>
            <a:r>
              <a:rPr lang="pt-BR" sz="1600" b="1" dirty="0" err="1">
                <a:solidFill>
                  <a:srgbClr val="313235"/>
                </a:solidFill>
                <a:latin typeface="Calibri" panose="020F0502020204030204"/>
              </a:rPr>
              <a:t>array</a:t>
            </a: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(versões atômicas, assim como o vetor, porém com mais dimensões)</a:t>
            </a:r>
            <a:endParaRPr kumimoji="0" lang="pt-BR" sz="1600" i="0" u="none" strike="noStrike" kern="1200" cap="none" spc="0" normalizeH="0" baseline="0" noProof="0" dirty="0">
              <a:ln>
                <a:noFill/>
              </a:ln>
              <a:solidFill>
                <a:srgbClr val="31323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tângulo: Cantos Arredondados 87">
            <a:extLst>
              <a:ext uri="{FF2B5EF4-FFF2-40B4-BE49-F238E27FC236}">
                <a16:creationId xmlns:a16="http://schemas.microsoft.com/office/drawing/2014/main" id="{5C5AE984-8FAC-4622-904E-EF65AD4DB2B9}"/>
              </a:ext>
            </a:extLst>
          </p:cNvPr>
          <p:cNvSpPr/>
          <p:nvPr/>
        </p:nvSpPr>
        <p:spPr>
          <a:xfrm>
            <a:off x="7317433" y="3031734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discreta</a:t>
            </a:r>
          </a:p>
        </p:txBody>
      </p:sp>
      <p:sp>
        <p:nvSpPr>
          <p:cNvPr id="89" name="Retângulo: Cantos Arredondados 88">
            <a:extLst>
              <a:ext uri="{FF2B5EF4-FFF2-40B4-BE49-F238E27FC236}">
                <a16:creationId xmlns:a16="http://schemas.microsoft.com/office/drawing/2014/main" id="{68EA1EAB-9815-3F32-FC9F-987724F5B2E6}"/>
              </a:ext>
            </a:extLst>
          </p:cNvPr>
          <p:cNvSpPr/>
          <p:nvPr/>
        </p:nvSpPr>
        <p:spPr>
          <a:xfrm>
            <a:off x="3681616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0" name="Retângulo: Cantos Arredondados 89">
            <a:extLst>
              <a:ext uri="{FF2B5EF4-FFF2-40B4-BE49-F238E27FC236}">
                <a16:creationId xmlns:a16="http://schemas.microsoft.com/office/drawing/2014/main" id="{39E8AA4C-561B-B66C-D9C2-83C9C86AB10A}"/>
              </a:ext>
            </a:extLst>
          </p:cNvPr>
          <p:cNvSpPr/>
          <p:nvPr/>
        </p:nvSpPr>
        <p:spPr>
          <a:xfrm>
            <a:off x="6303107" y="3038928"/>
            <a:ext cx="912170" cy="316697"/>
          </a:xfrm>
          <a:prstGeom prst="roundRect">
            <a:avLst/>
          </a:prstGeom>
          <a:solidFill>
            <a:srgbClr val="F1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contínua</a:t>
            </a:r>
          </a:p>
        </p:txBody>
      </p:sp>
      <p:sp>
        <p:nvSpPr>
          <p:cNvPr id="91" name="Retângulo: Cantos Arredondados 90">
            <a:extLst>
              <a:ext uri="{FF2B5EF4-FFF2-40B4-BE49-F238E27FC236}">
                <a16:creationId xmlns:a16="http://schemas.microsoft.com/office/drawing/2014/main" id="{87DFAC53-3D54-6740-7490-4EF758337669}"/>
              </a:ext>
            </a:extLst>
          </p:cNvPr>
          <p:cNvSpPr/>
          <p:nvPr/>
        </p:nvSpPr>
        <p:spPr>
          <a:xfrm>
            <a:off x="5265683" y="3046724"/>
            <a:ext cx="91217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ordinal</a:t>
            </a:r>
          </a:p>
        </p:txBody>
      </p:sp>
      <p:sp>
        <p:nvSpPr>
          <p:cNvPr id="92" name="Retângulo: Cantos Arredondados 91">
            <a:extLst>
              <a:ext uri="{FF2B5EF4-FFF2-40B4-BE49-F238E27FC236}">
                <a16:creationId xmlns:a16="http://schemas.microsoft.com/office/drawing/2014/main" id="{0233E973-4567-8102-DC6C-96B2B540FF50}"/>
              </a:ext>
            </a:extLst>
          </p:cNvPr>
          <p:cNvSpPr/>
          <p:nvPr/>
        </p:nvSpPr>
        <p:spPr>
          <a:xfrm>
            <a:off x="9846283" y="3041873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lógico</a:t>
            </a:r>
          </a:p>
        </p:txBody>
      </p:sp>
      <p:sp>
        <p:nvSpPr>
          <p:cNvPr id="93" name="Retângulo: Cantos Arredondados 92">
            <a:extLst>
              <a:ext uri="{FF2B5EF4-FFF2-40B4-BE49-F238E27FC236}">
                <a16:creationId xmlns:a16="http://schemas.microsoft.com/office/drawing/2014/main" id="{A88C8726-5416-0487-F408-90F847A33A59}"/>
              </a:ext>
            </a:extLst>
          </p:cNvPr>
          <p:cNvSpPr/>
          <p:nvPr/>
        </p:nvSpPr>
        <p:spPr>
          <a:xfrm>
            <a:off x="8504093" y="3053918"/>
            <a:ext cx="912170" cy="316697"/>
          </a:xfrm>
          <a:prstGeom prst="roundRect">
            <a:avLst/>
          </a:prstGeom>
          <a:solidFill>
            <a:srgbClr val="65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data</a:t>
            </a:r>
          </a:p>
        </p:txBody>
      </p:sp>
      <p:sp>
        <p:nvSpPr>
          <p:cNvPr id="94" name="Retângulo: Cantos Arredondados 93">
            <a:extLst>
              <a:ext uri="{FF2B5EF4-FFF2-40B4-BE49-F238E27FC236}">
                <a16:creationId xmlns:a16="http://schemas.microsoft.com/office/drawing/2014/main" id="{3F26CB4A-4099-A995-70A0-F4EEE3BA0987}"/>
              </a:ext>
            </a:extLst>
          </p:cNvPr>
          <p:cNvSpPr/>
          <p:nvPr/>
        </p:nvSpPr>
        <p:spPr>
          <a:xfrm>
            <a:off x="1825983" y="3046724"/>
            <a:ext cx="972000" cy="316697"/>
          </a:xfrm>
          <a:prstGeom prst="roundRect">
            <a:avLst/>
          </a:prstGeom>
          <a:solidFill>
            <a:srgbClr val="9AC8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nominal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F137FCCC-96D2-9A5E-6CB0-C3B4C6F95806}"/>
              </a:ext>
            </a:extLst>
          </p:cNvPr>
          <p:cNvSpPr txBox="1"/>
          <p:nvPr/>
        </p:nvSpPr>
        <p:spPr>
          <a:xfrm>
            <a:off x="1756969" y="5822389"/>
            <a:ext cx="3254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Seguindo a hierarquia de </a:t>
            </a:r>
            <a:r>
              <a:rPr lang="pt-BR" sz="16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coerção: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character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complex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double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&gt;  </a:t>
            </a:r>
          </a:p>
          <a:p>
            <a:pPr marL="0" marR="0" lvl="0" indent="0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600" dirty="0">
                <a:solidFill>
                  <a:srgbClr val="313235"/>
                </a:solidFill>
                <a:latin typeface="Calibri" panose="020F0502020204030204"/>
              </a:rPr>
              <a:t>        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integer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logical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raw</a:t>
            </a:r>
            <a:r>
              <a:rPr kumimoji="0" lang="pt-BR" sz="1600" i="0" u="none" strike="noStrike" kern="1200" cap="none" spc="0" normalizeH="0" baseline="0" noProof="0" dirty="0">
                <a:ln>
                  <a:noFill/>
                </a:ln>
                <a:solidFill>
                  <a:srgbClr val="31323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29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Exploratory Data Analysis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2F7065A-E385-4442-BE06-4399470459FB}"/>
              </a:ext>
            </a:extLst>
          </p:cNvPr>
          <p:cNvGrpSpPr/>
          <p:nvPr/>
        </p:nvGrpSpPr>
        <p:grpSpPr>
          <a:xfrm>
            <a:off x="4846999" y="3134033"/>
            <a:ext cx="2498001" cy="2880000"/>
            <a:chOff x="4846999" y="3134033"/>
            <a:chExt cx="2498001" cy="2880000"/>
          </a:xfrm>
        </p:grpSpPr>
        <p:pic>
          <p:nvPicPr>
            <p:cNvPr id="1028" name="Picture 4" descr="EMSE 4572: Exploratory Data Analysis">
              <a:extLst>
                <a:ext uri="{FF2B5EF4-FFF2-40B4-BE49-F238E27FC236}">
                  <a16:creationId xmlns:a16="http://schemas.microsoft.com/office/drawing/2014/main" id="{C4F49BD7-DA88-4294-A517-9D5E97A8E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D03CFFBD-3124-48FB-AF84-BABC62E4D6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72E701F-2D08-46EF-9789-77F4FF696E07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20973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O </a:t>
            </a:r>
            <a:r>
              <a:rPr lang="en-US" dirty="0" err="1"/>
              <a:t>Ciclo</a:t>
            </a:r>
            <a:r>
              <a:rPr lang="en-US" dirty="0"/>
              <a:t> da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51E628-2B7E-BA87-DF20-423A8352B875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890F5A1E-6009-AA62-6390-DB0FC3098510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0" name="Hexágono 19">
                <a:extLst>
                  <a:ext uri="{FF2B5EF4-FFF2-40B4-BE49-F238E27FC236}">
                    <a16:creationId xmlns:a16="http://schemas.microsoft.com/office/drawing/2014/main" id="{01CF98CF-2FC3-3C05-B5B3-3AE4A5069813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1" name="Picture 2" descr="RStudio sticker | RStudio swag">
                <a:extLst>
                  <a:ext uri="{FF2B5EF4-FFF2-40B4-BE49-F238E27FC236}">
                    <a16:creationId xmlns:a16="http://schemas.microsoft.com/office/drawing/2014/main" id="{CAA292A3-D825-D2F3-32E9-C831F53BA4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RStudio sticker | RStudio swag">
                <a:extLst>
                  <a:ext uri="{FF2B5EF4-FFF2-40B4-BE49-F238E27FC236}">
                    <a16:creationId xmlns:a16="http://schemas.microsoft.com/office/drawing/2014/main" id="{FBB1EAC5-30B5-0F79-6B35-4C157DF908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RStudio sticker | RStudio swag">
                <a:extLst>
                  <a:ext uri="{FF2B5EF4-FFF2-40B4-BE49-F238E27FC236}">
                    <a16:creationId xmlns:a16="http://schemas.microsoft.com/office/drawing/2014/main" id="{61D0165B-63B4-C487-8111-AC462633AA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1561DF05-04B2-178A-B8A5-DF8676232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9" name="Picture 2" descr="RStudio sticker | RStudio swag">
              <a:extLst>
                <a:ext uri="{FF2B5EF4-FFF2-40B4-BE49-F238E27FC236}">
                  <a16:creationId xmlns:a16="http://schemas.microsoft.com/office/drawing/2014/main" id="{62A65B2B-F4CF-9FAB-CCCB-A76C563E9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7A48A5BC-0DDF-45A0-AA6C-EBA7F340011B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2630669" y="3311271"/>
            <a:ext cx="1470193" cy="1705650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509C9D62-8A1F-452D-B7B4-139DDF289F68}"/>
              </a:ext>
            </a:extLst>
          </p:cNvPr>
          <p:cNvCxnSpPr>
            <a:cxnSpLocks/>
            <a:stCxn id="42" idx="0"/>
            <a:endCxn id="15" idx="3"/>
          </p:cNvCxnSpPr>
          <p:nvPr/>
        </p:nvCxnSpPr>
        <p:spPr>
          <a:xfrm rot="16200000" flipV="1">
            <a:off x="3068698" y="2740926"/>
            <a:ext cx="1596142" cy="1640392"/>
          </a:xfrm>
          <a:prstGeom prst="curvedConnector2">
            <a:avLst/>
          </a:prstGeom>
          <a:ln>
            <a:solidFill>
              <a:schemeClr val="bg1">
                <a:lumMod val="75000"/>
              </a:schemeClr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F92BF171-3CDA-4089-A82E-705CF8D78A6F}"/>
              </a:ext>
            </a:extLst>
          </p:cNvPr>
          <p:cNvSpPr/>
          <p:nvPr/>
        </p:nvSpPr>
        <p:spPr>
          <a:xfrm>
            <a:off x="2247081" y="3296272"/>
            <a:ext cx="531717" cy="1327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3ED86F2A-2104-4F8C-ACF2-A0A05B95B84D}"/>
              </a:ext>
            </a:extLst>
          </p:cNvPr>
          <p:cNvGrpSpPr>
            <a:grpSpLocks noChangeAspect="1"/>
          </p:cNvGrpSpPr>
          <p:nvPr/>
        </p:nvGrpSpPr>
        <p:grpSpPr>
          <a:xfrm>
            <a:off x="4218590" y="4359193"/>
            <a:ext cx="936750" cy="1080000"/>
            <a:chOff x="4846999" y="3134033"/>
            <a:chExt cx="2498001" cy="2880000"/>
          </a:xfrm>
        </p:grpSpPr>
        <p:pic>
          <p:nvPicPr>
            <p:cNvPr id="42" name="Picture 4" descr="EMSE 4572: Exploratory Data Analysis">
              <a:extLst>
                <a:ext uri="{FF2B5EF4-FFF2-40B4-BE49-F238E27FC236}">
                  <a16:creationId xmlns:a16="http://schemas.microsoft.com/office/drawing/2014/main" id="{05FFACB3-4E10-46F3-9974-B3C8FE123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9195D19-D276-4BD6-8BE7-737BDFE9CB21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2BC4E0D7-06A8-4F63-8BF4-2846F86B7033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EF702B51-E227-4114-ACA0-2C5B1C746F37}"/>
              </a:ext>
            </a:extLst>
          </p:cNvPr>
          <p:cNvGrpSpPr/>
          <p:nvPr/>
        </p:nvGrpSpPr>
        <p:grpSpPr>
          <a:xfrm>
            <a:off x="1966573" y="2223051"/>
            <a:ext cx="1080000" cy="1080000"/>
            <a:chOff x="1966573" y="2223051"/>
            <a:chExt cx="1080000" cy="1080000"/>
          </a:xfrm>
        </p:grpSpPr>
        <p:pic>
          <p:nvPicPr>
            <p:cNvPr id="15" name="Picture 2" descr="RStudio sticker | RStudio swag">
              <a:extLst>
                <a:ext uri="{FF2B5EF4-FFF2-40B4-BE49-F238E27FC236}">
                  <a16:creationId xmlns:a16="http://schemas.microsoft.com/office/drawing/2014/main" id="{AF42E459-1890-BC65-AA1A-63431FCA4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6573" y="2223051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Gráfico 34" descr="Microscópio com preenchimento sólido">
              <a:extLst>
                <a:ext uri="{FF2B5EF4-FFF2-40B4-BE49-F238E27FC236}">
                  <a16:creationId xmlns:a16="http://schemas.microsoft.com/office/drawing/2014/main" id="{A9BC41D3-1E88-4E94-98AA-5CFC62D47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21933" y="2350666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EDA -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Resumo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" name="Picture 2" descr="Compact and Flexible Summaries of Data • skimr">
            <a:extLst>
              <a:ext uri="{FF2B5EF4-FFF2-40B4-BE49-F238E27FC236}">
                <a16:creationId xmlns:a16="http://schemas.microsoft.com/office/drawing/2014/main" id="{71D093AF-0404-8F16-D0FA-D8D7CE2D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56" y="2608167"/>
            <a:ext cx="2880000" cy="329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495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F0816B-B059-CAF9-40B9-ADC52F39EC46}"/>
              </a:ext>
            </a:extLst>
          </p:cNvPr>
          <p:cNvSpPr txBox="1"/>
          <p:nvPr/>
        </p:nvSpPr>
        <p:spPr>
          <a:xfrm>
            <a:off x="2036555" y="5915912"/>
            <a:ext cx="811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Team Data Science Process (TDSP)</a:t>
            </a:r>
            <a:endParaRPr lang="pt-BR" dirty="0"/>
          </a:p>
          <a:p>
            <a:pPr algn="ctr"/>
            <a:r>
              <a:rPr lang="pt-BR" dirty="0">
                <a:hlinkClick r:id="rId3"/>
              </a:rPr>
              <a:t>https://learn.microsoft.com/en-us/azure/architecture/data-science-process/lifecycle</a:t>
            </a:r>
            <a:r>
              <a:rPr lang="pt-BR" dirty="0"/>
              <a:t> </a:t>
            </a:r>
            <a:endParaRPr lang="en-US" dirty="0">
              <a:hlinkClick r:id="rId4"/>
            </a:endParaRPr>
          </a:p>
        </p:txBody>
      </p:sp>
      <p:pic>
        <p:nvPicPr>
          <p:cNvPr id="3" name="Picture 2" descr="O diagrama mostra o ciclo de vida da ciência de dados, incluindo noções básicas sobre negócios, aquisição/compreensão dos dados, modelagem e implantação.">
            <a:extLst>
              <a:ext uri="{FF2B5EF4-FFF2-40B4-BE49-F238E27FC236}">
                <a16:creationId xmlns:a16="http://schemas.microsoft.com/office/drawing/2014/main" id="{7A6C8582-E3DF-D49E-167B-56895A039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1"/>
          <a:stretch/>
        </p:blipFill>
        <p:spPr bwMode="auto">
          <a:xfrm>
            <a:off x="3015676" y="1579418"/>
            <a:ext cx="6160647" cy="4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36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>
            <a:extLst>
              <a:ext uri="{FF2B5EF4-FFF2-40B4-BE49-F238E27FC236}">
                <a16:creationId xmlns:a16="http://schemas.microsoft.com/office/drawing/2014/main" id="{D3B55FD6-DA84-143F-154B-1B4FF825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918" y="3967014"/>
            <a:ext cx="4680000" cy="1052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27" y="89115"/>
            <a:ext cx="11097491" cy="1325563"/>
          </a:xfrm>
        </p:spPr>
        <p:txBody>
          <a:bodyPr>
            <a:normAutofit/>
          </a:bodyPr>
          <a:lstStyle/>
          <a:p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Resumo</a:t>
            </a:r>
            <a:r>
              <a:rPr lang="en-US" dirty="0"/>
              <a:t>: </a:t>
            </a:r>
            <a:r>
              <a:rPr lang="en-US" dirty="0" err="1"/>
              <a:t>posição</a:t>
            </a:r>
            <a:r>
              <a:rPr lang="en-US" dirty="0"/>
              <a:t> e </a:t>
            </a:r>
            <a:r>
              <a:rPr lang="en-US" dirty="0" err="1"/>
              <a:t>ordenação</a:t>
            </a:r>
            <a:r>
              <a:rPr lang="en-US" dirty="0"/>
              <a:t> 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CE5EF59-0477-1F95-9D29-91880037F643}"/>
              </a:ext>
            </a:extLst>
          </p:cNvPr>
          <p:cNvSpPr/>
          <p:nvPr/>
        </p:nvSpPr>
        <p:spPr>
          <a:xfrm>
            <a:off x="6101803" y="4763483"/>
            <a:ext cx="360000" cy="252000"/>
          </a:xfrm>
          <a:prstGeom prst="rect">
            <a:avLst/>
          </a:prstGeom>
          <a:solidFill>
            <a:srgbClr val="C00000">
              <a:alpha val="1490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EE92BF3-EC0C-6F91-B2C7-E075D34B064A}"/>
              </a:ext>
            </a:extLst>
          </p:cNvPr>
          <p:cNvCxnSpPr>
            <a:cxnSpLocks/>
          </p:cNvCxnSpPr>
          <p:nvPr/>
        </p:nvCxnSpPr>
        <p:spPr>
          <a:xfrm>
            <a:off x="5385704" y="4900358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25E965F0-6294-53A1-5FFA-7BC548DADCE9}"/>
              </a:ext>
            </a:extLst>
          </p:cNvPr>
          <p:cNvCxnSpPr>
            <a:cxnSpLocks/>
          </p:cNvCxnSpPr>
          <p:nvPr/>
        </p:nvCxnSpPr>
        <p:spPr>
          <a:xfrm>
            <a:off x="7191991" y="4913594"/>
            <a:ext cx="0" cy="540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72A908-2F45-5916-D11A-CE220ED7F5C2}"/>
              </a:ext>
            </a:extLst>
          </p:cNvPr>
          <p:cNvSpPr txBox="1"/>
          <p:nvPr/>
        </p:nvSpPr>
        <p:spPr>
          <a:xfrm>
            <a:off x="4179989" y="6060614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mín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BBAC87-D70E-231F-A522-D94D0A3AD7EC}"/>
              </a:ext>
            </a:extLst>
          </p:cNvPr>
          <p:cNvSpPr txBox="1"/>
          <p:nvPr/>
        </p:nvSpPr>
        <p:spPr>
          <a:xfrm>
            <a:off x="7640626" y="6071837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máx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A1CDCDA-0B4C-6BE5-A94A-19899E80F2CA}"/>
              </a:ext>
            </a:extLst>
          </p:cNvPr>
          <p:cNvSpPr txBox="1"/>
          <p:nvPr/>
        </p:nvSpPr>
        <p:spPr>
          <a:xfrm>
            <a:off x="4157224" y="6360671"/>
            <a:ext cx="60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p0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430511B-5F33-72E0-C62E-C0BC28B4069F}"/>
              </a:ext>
            </a:extLst>
          </p:cNvPr>
          <p:cNvSpPr txBox="1"/>
          <p:nvPr/>
        </p:nvSpPr>
        <p:spPr>
          <a:xfrm>
            <a:off x="7698599" y="6371894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p100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2D8F05-4CA7-7F5B-CC8B-A4A60FEE7C21}"/>
              </a:ext>
            </a:extLst>
          </p:cNvPr>
          <p:cNvSpPr txBox="1"/>
          <p:nvPr/>
        </p:nvSpPr>
        <p:spPr>
          <a:xfrm>
            <a:off x="5934215" y="505430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2Q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D0511737-29C9-D1EC-52C9-D99D76B6FFF5}"/>
              </a:ext>
            </a:extLst>
          </p:cNvPr>
          <p:cNvCxnSpPr>
            <a:cxnSpLocks/>
          </p:cNvCxnSpPr>
          <p:nvPr/>
        </p:nvCxnSpPr>
        <p:spPr>
          <a:xfrm>
            <a:off x="4486559" y="5027894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4DC42BF-4384-F189-1038-D37B9454DC6F}"/>
              </a:ext>
            </a:extLst>
          </p:cNvPr>
          <p:cNvCxnSpPr>
            <a:cxnSpLocks/>
          </p:cNvCxnSpPr>
          <p:nvPr/>
        </p:nvCxnSpPr>
        <p:spPr>
          <a:xfrm>
            <a:off x="8058817" y="5074445"/>
            <a:ext cx="0" cy="100800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02E9B31-CC19-E880-4B69-E7E391144EF4}"/>
              </a:ext>
            </a:extLst>
          </p:cNvPr>
          <p:cNvSpPr txBox="1"/>
          <p:nvPr/>
        </p:nvSpPr>
        <p:spPr>
          <a:xfrm>
            <a:off x="6774617" y="5548881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3Q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2F94B1D-08CC-1110-3122-A491E85FDB64}"/>
              </a:ext>
            </a:extLst>
          </p:cNvPr>
          <p:cNvSpPr txBox="1"/>
          <p:nvPr/>
        </p:nvSpPr>
        <p:spPr>
          <a:xfrm>
            <a:off x="6832590" y="5918213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p75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0E074FE-B18B-B1A9-3944-75841DA1F60D}"/>
              </a:ext>
            </a:extLst>
          </p:cNvPr>
          <p:cNvSpPr txBox="1"/>
          <p:nvPr/>
        </p:nvSpPr>
        <p:spPr>
          <a:xfrm>
            <a:off x="4967380" y="5533686"/>
            <a:ext cx="83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1Q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5296F8A-5CCE-B6D7-AF6A-16BABF365137}"/>
              </a:ext>
            </a:extLst>
          </p:cNvPr>
          <p:cNvSpPr txBox="1"/>
          <p:nvPr/>
        </p:nvSpPr>
        <p:spPr>
          <a:xfrm>
            <a:off x="5025353" y="5903018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p25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D3FC14C-60EA-93CE-99B5-0D1942D2CEFC}"/>
              </a:ext>
            </a:extLst>
          </p:cNvPr>
          <p:cNvSpPr txBox="1"/>
          <p:nvPr/>
        </p:nvSpPr>
        <p:spPr>
          <a:xfrm>
            <a:off x="766203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média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/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576+30+ …. +8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pt-BR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pt-BR" b="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algn="ctr"/>
                <a:r>
                  <a:rPr lang="el-G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μ</a:t>
                </a:r>
                <a:r>
                  <a:rPr lang="pt-BR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= 68,64</a:t>
                </a:r>
              </a:p>
              <a:p>
                <a:pPr algn="ctr"/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CaixaDeTexto 30">
                <a:extLst>
                  <a:ext uri="{FF2B5EF4-FFF2-40B4-BE49-F238E27FC236}">
                    <a16:creationId xmlns:a16="http://schemas.microsoft.com/office/drawing/2014/main" id="{69E00897-3B98-AB39-3FED-DEF9D0CBD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9" y="2504521"/>
                <a:ext cx="1896353" cy="1355179"/>
              </a:xfrm>
              <a:prstGeom prst="rect">
                <a:avLst/>
              </a:prstGeom>
              <a:blipFill>
                <a:blip r:embed="rId4"/>
                <a:stretch>
                  <a:fillRect l="-3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aixaDeTexto 31">
            <a:extLst>
              <a:ext uri="{FF2B5EF4-FFF2-40B4-BE49-F238E27FC236}">
                <a16:creationId xmlns:a16="http://schemas.microsoft.com/office/drawing/2014/main" id="{3F8A46C1-DC7B-69DC-229F-9B785A6D75D4}"/>
              </a:ext>
            </a:extLst>
          </p:cNvPr>
          <p:cNvSpPr txBox="1"/>
          <p:nvPr/>
        </p:nvSpPr>
        <p:spPr>
          <a:xfrm>
            <a:off x="9418991" y="1659641"/>
            <a:ext cx="189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5DD7C57-16AA-96FF-5611-D65382FEA47A}"/>
              </a:ext>
            </a:extLst>
          </p:cNvPr>
          <p:cNvSpPr txBox="1"/>
          <p:nvPr/>
        </p:nvSpPr>
        <p:spPr>
          <a:xfrm>
            <a:off x="9299551" y="2477089"/>
            <a:ext cx="21307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Maior frequência = 4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pt-BR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Mo</a:t>
            </a:r>
            <a:r>
              <a:rPr lang="pt-B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C872372-DB25-1A17-9A2D-55958FE09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918" y="1354911"/>
            <a:ext cx="4680000" cy="119838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F5BEA06-190D-22AA-CF4E-7125AF5B1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918" y="2590667"/>
            <a:ext cx="4680000" cy="135792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FCCBF24-D22E-9807-1083-59D92E645A38}"/>
              </a:ext>
            </a:extLst>
          </p:cNvPr>
          <p:cNvSpPr txBox="1"/>
          <p:nvPr/>
        </p:nvSpPr>
        <p:spPr>
          <a:xfrm>
            <a:off x="8658689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>
                <a:solidFill>
                  <a:srgbClr val="C00000"/>
                </a:solidFill>
                <a:latin typeface="Calibri" panose="020F0502020204030204"/>
              </a:rPr>
              <a:t>mediana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5971B8BB-0FB4-4FFA-A634-43DCACE7D81F}"/>
              </a:ext>
            </a:extLst>
          </p:cNvPr>
          <p:cNvCxnSpPr>
            <a:cxnSpLocks/>
            <a:stCxn id="13" idx="0"/>
            <a:endCxn id="3" idx="1"/>
          </p:cNvCxnSpPr>
          <p:nvPr/>
        </p:nvCxnSpPr>
        <p:spPr>
          <a:xfrm rot="5400000" flipH="1" flipV="1">
            <a:off x="7442536" y="3547330"/>
            <a:ext cx="55420" cy="237688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01E51266-590D-4600-9A5C-A0EEF9B19F5A}"/>
              </a:ext>
            </a:extLst>
          </p:cNvPr>
          <p:cNvSpPr txBox="1"/>
          <p:nvPr/>
        </p:nvSpPr>
        <p:spPr>
          <a:xfrm>
            <a:off x="2040793" y="452339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="1" dirty="0" err="1">
                <a:solidFill>
                  <a:srgbClr val="C00000"/>
                </a:solidFill>
                <a:latin typeface="Calibri" panose="020F0502020204030204"/>
              </a:rPr>
              <a:t>Md</a:t>
            </a: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0AB18D71-485E-41F4-AC97-64E8CF4F2008}"/>
              </a:ext>
            </a:extLst>
          </p:cNvPr>
          <p:cNvCxnSpPr>
            <a:cxnSpLocks/>
            <a:stCxn id="13" idx="0"/>
            <a:endCxn id="30" idx="3"/>
          </p:cNvCxnSpPr>
          <p:nvPr/>
        </p:nvCxnSpPr>
        <p:spPr>
          <a:xfrm rot="16200000" flipV="1">
            <a:off x="4810482" y="3292161"/>
            <a:ext cx="55420" cy="2887223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B4DDA28-653E-483C-A8E1-8713638A03FE}"/>
              </a:ext>
            </a:extLst>
          </p:cNvPr>
          <p:cNvSpPr txBox="1"/>
          <p:nvPr/>
        </p:nvSpPr>
        <p:spPr>
          <a:xfrm>
            <a:off x="5934215" y="5349020"/>
            <a:ext cx="72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p50</a:t>
            </a:r>
          </a:p>
        </p:txBody>
      </p:sp>
    </p:spTree>
    <p:extLst>
      <p:ext uri="{BB962C8B-B14F-4D97-AF65-F5344CB8AC3E}">
        <p14:creationId xmlns:p14="http://schemas.microsoft.com/office/powerpoint/2010/main" val="325536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  <p:bldP spid="29" grpId="0"/>
      <p:bldP spid="31" grpId="0"/>
      <p:bldP spid="32" grpId="0"/>
      <p:bldP spid="33" grpId="0"/>
      <p:bldP spid="3" grpId="0"/>
      <p:bldP spid="30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73050" y="1834653"/>
            <a:ext cx="11645900" cy="3188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</a:t>
            </a:r>
            <a:r>
              <a:rPr lang="pt-BR" sz="2200" b="1" dirty="0">
                <a:solidFill>
                  <a:srgbClr val="0077B5"/>
                </a:solidFill>
              </a:rPr>
              <a:t>: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102" name="Picture 6" descr="Boxplot: Você sabe como interpretar esse tipo de gráfico?">
            <a:extLst>
              <a:ext uri="{FF2B5EF4-FFF2-40B4-BE49-F238E27FC236}">
                <a16:creationId xmlns:a16="http://schemas.microsoft.com/office/drawing/2014/main" id="{7D77EBE7-599E-3A06-18C4-0F92585C2C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5"/>
          <a:stretch/>
        </p:blipFill>
        <p:spPr bwMode="auto">
          <a:xfrm>
            <a:off x="2084811" y="4735634"/>
            <a:ext cx="2620673" cy="181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255CFF-063C-4C7D-A518-43C71A06D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0"/>
          <a:stretch/>
        </p:blipFill>
        <p:spPr bwMode="auto">
          <a:xfrm>
            <a:off x="10302339" y="4805230"/>
            <a:ext cx="17263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FC7180-8DD7-4D24-ACDF-781605F00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9" r="36329"/>
          <a:stretch/>
        </p:blipFill>
        <p:spPr bwMode="auto">
          <a:xfrm>
            <a:off x="329022" y="4723870"/>
            <a:ext cx="150559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BA44C6F-90F1-4AB0-9189-A75BBC3701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74"/>
          <a:stretch/>
        </p:blipFill>
        <p:spPr bwMode="auto">
          <a:xfrm>
            <a:off x="8581628" y="4794242"/>
            <a:ext cx="155155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6CA7399E-4E22-4836-A0C2-CD33BF3D920C}"/>
              </a:ext>
            </a:extLst>
          </p:cNvPr>
          <p:cNvCxnSpPr>
            <a:cxnSpLocks/>
          </p:cNvCxnSpPr>
          <p:nvPr/>
        </p:nvCxnSpPr>
        <p:spPr>
          <a:xfrm>
            <a:off x="83891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B0BB11AA-4F6A-4B10-BCB4-35080794A92E}"/>
              </a:ext>
            </a:extLst>
          </p:cNvPr>
          <p:cNvCxnSpPr>
            <a:cxnSpLocks/>
          </p:cNvCxnSpPr>
          <p:nvPr/>
        </p:nvCxnSpPr>
        <p:spPr>
          <a:xfrm>
            <a:off x="4807730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CA4FD2-8FE9-4028-8E35-E05191CCA8F8}"/>
              </a:ext>
            </a:extLst>
          </p:cNvPr>
          <p:cNvCxnSpPr>
            <a:cxnSpLocks/>
          </p:cNvCxnSpPr>
          <p:nvPr/>
        </p:nvCxnSpPr>
        <p:spPr>
          <a:xfrm>
            <a:off x="2084811" y="4775192"/>
            <a:ext cx="0" cy="1908000"/>
          </a:xfrm>
          <a:prstGeom prst="line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F722762-5AEE-4DE3-BAC6-3B704B0C3309}"/>
              </a:ext>
            </a:extLst>
          </p:cNvPr>
          <p:cNvGrpSpPr/>
          <p:nvPr/>
        </p:nvGrpSpPr>
        <p:grpSpPr>
          <a:xfrm>
            <a:off x="4924970" y="5056870"/>
            <a:ext cx="3213960" cy="1600716"/>
            <a:chOff x="4924970" y="5056870"/>
            <a:chExt cx="3213960" cy="1600716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A60F6602-479E-4E71-9800-F85BFB9A75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41506" b="1"/>
            <a:stretch/>
          </p:blipFill>
          <p:spPr>
            <a:xfrm>
              <a:off x="4924970" y="5448300"/>
              <a:ext cx="3213960" cy="1209286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241E22B9-5447-4A3B-8BCF-F7BF03015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8489" y="5056870"/>
              <a:ext cx="608400" cy="502944"/>
            </a:xfrm>
            <a:prstGeom prst="rect">
              <a:avLst/>
            </a:prstGeom>
          </p:spPr>
        </p:pic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5EC4216E-BAF0-412A-8914-B0CC600FE8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16272" b="400"/>
          <a:stretch/>
        </p:blipFill>
        <p:spPr>
          <a:xfrm>
            <a:off x="4955683" y="4923989"/>
            <a:ext cx="3213960" cy="172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60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Distribuição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</a:p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Empírica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dos Dados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C7C8801-9D9D-3B0D-8A71-78D11681873A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24155A8D-5943-339E-5F2D-61A2F7B601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CE8D47B2-A47B-78B0-9EB6-19104F73ACE2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F18305DE-C182-157B-8A60-C4D082A45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8EBF0458-FA7B-719E-2F80-C7F817A10B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37420816-8BD9-1283-C8F3-1813DFEE56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2" descr="RStudio sticker | RStudio swag">
              <a:extLst>
                <a:ext uri="{FF2B5EF4-FFF2-40B4-BE49-F238E27FC236}">
                  <a16:creationId xmlns:a16="http://schemas.microsoft.com/office/drawing/2014/main" id="{6E7F1C12-4056-4FAC-21CB-03DD302770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6A419AB-0C80-3B97-316E-FCE5556BA956}"/>
              </a:ext>
            </a:extLst>
          </p:cNvPr>
          <p:cNvSpPr txBox="1"/>
          <p:nvPr/>
        </p:nvSpPr>
        <p:spPr>
          <a:xfrm>
            <a:off x="5277487" y="3360276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ggridges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2294" name="Picture 6" descr="Visualisation Elégante de Courbes de Distribution de Densité dans R avec  Ridgeline - Datanovia">
            <a:extLst>
              <a:ext uri="{FF2B5EF4-FFF2-40B4-BE49-F238E27FC236}">
                <a16:creationId xmlns:a16="http://schemas.microsoft.com/office/drawing/2014/main" id="{E2161833-9BE6-F84C-BF36-F882BCC09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007" y="3900726"/>
            <a:ext cx="1323409" cy="132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216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Distribuição Empírica dos Dados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B0B5CA-7287-BD26-316B-700DE60A3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216" y="1500569"/>
            <a:ext cx="5820640" cy="4973129"/>
          </a:xfrm>
          <a:prstGeom prst="rect">
            <a:avLst/>
          </a:prstGeom>
        </p:spPr>
      </p:pic>
      <p:pic>
        <p:nvPicPr>
          <p:cNvPr id="1026" name="Picture 2" descr="Feature Engineering and Selection: A Practical Approach for Predictive  Models | Amazon.com.br">
            <a:extLst>
              <a:ext uri="{FF2B5EF4-FFF2-40B4-BE49-F238E27FC236}">
                <a16:creationId xmlns:a16="http://schemas.microsoft.com/office/drawing/2014/main" id="{E5862AD8-D4E0-F598-F188-C57EB7F5C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347" y="2423827"/>
            <a:ext cx="1875790" cy="26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163322" y="1502753"/>
            <a:ext cx="11645900" cy="4943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aritmética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Caracterização de uma Distribuição de Frequência :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Concentração: ponto (s) ou intervalo (s) de concentração das observações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Dispersão: o quão próximo ou distante as observações estão entre si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Outliers: observações que se diferenciam de maneira significativa das demais</a:t>
            </a:r>
          </a:p>
          <a:p>
            <a:pPr marL="742950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Forma: aspectos de forma, como simetria ou assimetria (à esquerda ou direita)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7963561-5537-BF26-0EDF-4CCB13B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3666761"/>
            <a:ext cx="2974848" cy="305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6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exágono 20">
            <a:extLst>
              <a:ext uri="{FF2B5EF4-FFF2-40B4-BE49-F238E27FC236}">
                <a16:creationId xmlns:a16="http://schemas.microsoft.com/office/drawing/2014/main" id="{6B4B8074-22BE-4165-A025-B72838031128}"/>
              </a:ext>
            </a:extLst>
          </p:cNvPr>
          <p:cNvSpPr>
            <a:spLocks noChangeAspect="1"/>
          </p:cNvSpPr>
          <p:nvPr/>
        </p:nvSpPr>
        <p:spPr>
          <a:xfrm>
            <a:off x="232083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A9AF597F-8557-44E9-8B3E-627F2C1B4A7C}"/>
              </a:ext>
            </a:extLst>
          </p:cNvPr>
          <p:cNvSpPr>
            <a:spLocks noChangeAspect="1"/>
          </p:cNvSpPr>
          <p:nvPr/>
        </p:nvSpPr>
        <p:spPr>
          <a:xfrm>
            <a:off x="-651600" y="3729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2EAA040E-903B-4EC6-A419-B6CDEEF0543D}"/>
              </a:ext>
            </a:extLst>
          </p:cNvPr>
          <p:cNvSpPr>
            <a:spLocks noChangeAspect="1"/>
          </p:cNvSpPr>
          <p:nvPr/>
        </p:nvSpPr>
        <p:spPr>
          <a:xfrm>
            <a:off x="232083" y="52735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Hexágono 9">
            <a:extLst>
              <a:ext uri="{FF2B5EF4-FFF2-40B4-BE49-F238E27FC236}">
                <a16:creationId xmlns:a16="http://schemas.microsoft.com/office/drawing/2014/main" id="{629A4ED4-FCF3-4807-9165-2135922C354F}"/>
              </a:ext>
            </a:extLst>
          </p:cNvPr>
          <p:cNvSpPr>
            <a:spLocks noChangeAspect="1"/>
          </p:cNvSpPr>
          <p:nvPr/>
        </p:nvSpPr>
        <p:spPr>
          <a:xfrm>
            <a:off x="-651600" y="1989763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7A989736-B60C-42C1-A574-DF2155469A07}"/>
              </a:ext>
            </a:extLst>
          </p:cNvPr>
          <p:cNvSpPr>
            <a:spLocks noChangeAspect="1"/>
          </p:cNvSpPr>
          <p:nvPr/>
        </p:nvSpPr>
        <p:spPr>
          <a:xfrm>
            <a:off x="-651600" y="101352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469D0E89-0F3E-46D6-8988-F887CAAA7A34}"/>
              </a:ext>
            </a:extLst>
          </p:cNvPr>
          <p:cNvSpPr>
            <a:spLocks noChangeAspect="1"/>
          </p:cNvSpPr>
          <p:nvPr/>
        </p:nvSpPr>
        <p:spPr>
          <a:xfrm>
            <a:off x="-651600" y="296599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Hexágono 15">
            <a:extLst>
              <a:ext uri="{FF2B5EF4-FFF2-40B4-BE49-F238E27FC236}">
                <a16:creationId xmlns:a16="http://schemas.microsoft.com/office/drawing/2014/main" id="{88DD1D25-953D-4B30-A810-4989323BA3CF}"/>
              </a:ext>
            </a:extLst>
          </p:cNvPr>
          <p:cNvSpPr>
            <a:spLocks noChangeAspect="1"/>
          </p:cNvSpPr>
          <p:nvPr/>
        </p:nvSpPr>
        <p:spPr>
          <a:xfrm>
            <a:off x="-651600" y="394223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Hexágono 17">
            <a:extLst>
              <a:ext uri="{FF2B5EF4-FFF2-40B4-BE49-F238E27FC236}">
                <a16:creationId xmlns:a16="http://schemas.microsoft.com/office/drawing/2014/main" id="{0E072809-5683-48F4-8A15-F05CFE50166D}"/>
              </a:ext>
            </a:extLst>
          </p:cNvPr>
          <p:cNvSpPr>
            <a:spLocks noChangeAspect="1"/>
          </p:cNvSpPr>
          <p:nvPr/>
        </p:nvSpPr>
        <p:spPr>
          <a:xfrm>
            <a:off x="-651600" y="4918471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Hexágono 18">
            <a:extLst>
              <a:ext uri="{FF2B5EF4-FFF2-40B4-BE49-F238E27FC236}">
                <a16:creationId xmlns:a16="http://schemas.microsoft.com/office/drawing/2014/main" id="{686F58B4-A17B-40E3-8906-D81BCE14A334}"/>
              </a:ext>
            </a:extLst>
          </p:cNvPr>
          <p:cNvSpPr>
            <a:spLocks noChangeAspect="1"/>
          </p:cNvSpPr>
          <p:nvPr/>
        </p:nvSpPr>
        <p:spPr>
          <a:xfrm>
            <a:off x="232083" y="539804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Hexágono 19">
            <a:extLst>
              <a:ext uri="{FF2B5EF4-FFF2-40B4-BE49-F238E27FC236}">
                <a16:creationId xmlns:a16="http://schemas.microsoft.com/office/drawing/2014/main" id="{DA32E85C-EFC4-493A-9FAD-529131E81EDD}"/>
              </a:ext>
            </a:extLst>
          </p:cNvPr>
          <p:cNvSpPr>
            <a:spLocks noChangeAspect="1"/>
          </p:cNvSpPr>
          <p:nvPr/>
        </p:nvSpPr>
        <p:spPr>
          <a:xfrm>
            <a:off x="-651600" y="589470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Hexágono 21">
            <a:extLst>
              <a:ext uri="{FF2B5EF4-FFF2-40B4-BE49-F238E27FC236}">
                <a16:creationId xmlns:a16="http://schemas.microsoft.com/office/drawing/2014/main" id="{A19F45EE-645D-46EA-9B83-296EA585FDA1}"/>
              </a:ext>
            </a:extLst>
          </p:cNvPr>
          <p:cNvSpPr>
            <a:spLocks noChangeAspect="1"/>
          </p:cNvSpPr>
          <p:nvPr/>
        </p:nvSpPr>
        <p:spPr>
          <a:xfrm>
            <a:off x="232083" y="63721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Hexágono 38">
            <a:extLst>
              <a:ext uri="{FF2B5EF4-FFF2-40B4-BE49-F238E27FC236}">
                <a16:creationId xmlns:a16="http://schemas.microsoft.com/office/drawing/2014/main" id="{29B5573F-8359-450B-9240-D92CC080C3F1}"/>
              </a:ext>
            </a:extLst>
          </p:cNvPr>
          <p:cNvSpPr>
            <a:spLocks noChangeAspect="1"/>
          </p:cNvSpPr>
          <p:nvPr/>
        </p:nvSpPr>
        <p:spPr>
          <a:xfrm>
            <a:off x="2005568" y="-4467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Hexágono 39">
            <a:extLst>
              <a:ext uri="{FF2B5EF4-FFF2-40B4-BE49-F238E27FC236}">
                <a16:creationId xmlns:a16="http://schemas.microsoft.com/office/drawing/2014/main" id="{0F6B0761-526A-47B2-BD0E-668E7F19FD5D}"/>
              </a:ext>
            </a:extLst>
          </p:cNvPr>
          <p:cNvSpPr>
            <a:spLocks noChangeAspect="1"/>
          </p:cNvSpPr>
          <p:nvPr/>
        </p:nvSpPr>
        <p:spPr>
          <a:xfrm>
            <a:off x="1121885" y="4886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Hexágono 51">
            <a:extLst>
              <a:ext uri="{FF2B5EF4-FFF2-40B4-BE49-F238E27FC236}">
                <a16:creationId xmlns:a16="http://schemas.microsoft.com/office/drawing/2014/main" id="{892EBE73-634B-47E8-A78D-2DA026E5E49B}"/>
              </a:ext>
            </a:extLst>
          </p:cNvPr>
          <p:cNvSpPr>
            <a:spLocks noChangeAspect="1"/>
          </p:cNvSpPr>
          <p:nvPr/>
        </p:nvSpPr>
        <p:spPr>
          <a:xfrm>
            <a:off x="1121885" y="590628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Hexágono 52">
            <a:extLst>
              <a:ext uri="{FF2B5EF4-FFF2-40B4-BE49-F238E27FC236}">
                <a16:creationId xmlns:a16="http://schemas.microsoft.com/office/drawing/2014/main" id="{9073FD65-A0E0-461F-8B5E-C6C40E032B70}"/>
              </a:ext>
            </a:extLst>
          </p:cNvPr>
          <p:cNvSpPr>
            <a:spLocks noChangeAspect="1"/>
          </p:cNvSpPr>
          <p:nvPr/>
        </p:nvSpPr>
        <p:spPr>
          <a:xfrm>
            <a:off x="2005568" y="6383759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" name="Hexágono 306">
            <a:extLst>
              <a:ext uri="{FF2B5EF4-FFF2-40B4-BE49-F238E27FC236}">
                <a16:creationId xmlns:a16="http://schemas.microsoft.com/office/drawing/2014/main" id="{47AAB915-D56E-4D98-B8BB-6A2C8688AED3}"/>
              </a:ext>
            </a:extLst>
          </p:cNvPr>
          <p:cNvSpPr>
            <a:spLocks noChangeAspect="1"/>
          </p:cNvSpPr>
          <p:nvPr/>
        </p:nvSpPr>
        <p:spPr>
          <a:xfrm>
            <a:off x="9104962" y="-45984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5" name="Hexágono 334">
            <a:extLst>
              <a:ext uri="{FF2B5EF4-FFF2-40B4-BE49-F238E27FC236}">
                <a16:creationId xmlns:a16="http://schemas.microsoft.com/office/drawing/2014/main" id="{783EFB9F-3EE0-41BA-9D93-37C556310EC8}"/>
              </a:ext>
            </a:extLst>
          </p:cNvPr>
          <p:cNvSpPr>
            <a:spLocks noChangeAspect="1"/>
          </p:cNvSpPr>
          <p:nvPr/>
        </p:nvSpPr>
        <p:spPr>
          <a:xfrm>
            <a:off x="9104962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7" name="Hexágono 336">
            <a:extLst>
              <a:ext uri="{FF2B5EF4-FFF2-40B4-BE49-F238E27FC236}">
                <a16:creationId xmlns:a16="http://schemas.microsoft.com/office/drawing/2014/main" id="{158D0218-A63C-4B29-820D-6A1EEF6DAB0F}"/>
              </a:ext>
            </a:extLst>
          </p:cNvPr>
          <p:cNvSpPr>
            <a:spLocks noChangeAspect="1"/>
          </p:cNvSpPr>
          <p:nvPr/>
        </p:nvSpPr>
        <p:spPr>
          <a:xfrm>
            <a:off x="9994764" y="35807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9" name="Hexágono 338">
            <a:extLst>
              <a:ext uri="{FF2B5EF4-FFF2-40B4-BE49-F238E27FC236}">
                <a16:creationId xmlns:a16="http://schemas.microsoft.com/office/drawing/2014/main" id="{A714D669-206E-4016-A72D-D9678B94D71C}"/>
              </a:ext>
            </a:extLst>
          </p:cNvPr>
          <p:cNvSpPr>
            <a:spLocks noChangeAspect="1"/>
          </p:cNvSpPr>
          <p:nvPr/>
        </p:nvSpPr>
        <p:spPr>
          <a:xfrm>
            <a:off x="10878447" y="51594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9" name="Hexágono 358">
            <a:extLst>
              <a:ext uri="{FF2B5EF4-FFF2-40B4-BE49-F238E27FC236}">
                <a16:creationId xmlns:a16="http://schemas.microsoft.com/office/drawing/2014/main" id="{85710CDD-B384-4FF4-9CC8-1703CFE17F0A}"/>
              </a:ext>
            </a:extLst>
          </p:cNvPr>
          <p:cNvSpPr>
            <a:spLocks noChangeAspect="1"/>
          </p:cNvSpPr>
          <p:nvPr/>
        </p:nvSpPr>
        <p:spPr>
          <a:xfrm>
            <a:off x="10878447" y="53949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1" name="Hexágono 360">
            <a:extLst>
              <a:ext uri="{FF2B5EF4-FFF2-40B4-BE49-F238E27FC236}">
                <a16:creationId xmlns:a16="http://schemas.microsoft.com/office/drawing/2014/main" id="{21A48FF2-329B-4ADE-BCD6-5ECA893ED480}"/>
              </a:ext>
            </a:extLst>
          </p:cNvPr>
          <p:cNvSpPr>
            <a:spLocks noChangeAspect="1"/>
          </p:cNvSpPr>
          <p:nvPr/>
        </p:nvSpPr>
        <p:spPr>
          <a:xfrm>
            <a:off x="9994764" y="589322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3" name="Hexágono 362">
            <a:extLst>
              <a:ext uri="{FF2B5EF4-FFF2-40B4-BE49-F238E27FC236}">
                <a16:creationId xmlns:a16="http://schemas.microsoft.com/office/drawing/2014/main" id="{3F6CB98A-8459-4A37-91E5-F61952606198}"/>
              </a:ext>
            </a:extLst>
          </p:cNvPr>
          <p:cNvSpPr>
            <a:spLocks noChangeAspect="1"/>
          </p:cNvSpPr>
          <p:nvPr/>
        </p:nvSpPr>
        <p:spPr>
          <a:xfrm>
            <a:off x="10878447" y="637070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Hexágono 364">
            <a:extLst>
              <a:ext uri="{FF2B5EF4-FFF2-40B4-BE49-F238E27FC236}">
                <a16:creationId xmlns:a16="http://schemas.microsoft.com/office/drawing/2014/main" id="{A844593A-C520-487A-A132-1F6BCB5F06B2}"/>
              </a:ext>
            </a:extLst>
          </p:cNvPr>
          <p:cNvSpPr>
            <a:spLocks noChangeAspect="1"/>
          </p:cNvSpPr>
          <p:nvPr/>
        </p:nvSpPr>
        <p:spPr>
          <a:xfrm>
            <a:off x="10878446" y="-456005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Hexágono 366">
            <a:extLst>
              <a:ext uri="{FF2B5EF4-FFF2-40B4-BE49-F238E27FC236}">
                <a16:creationId xmlns:a16="http://schemas.microsoft.com/office/drawing/2014/main" id="{4364AFFF-9A78-44B0-93F4-95520760B074}"/>
              </a:ext>
            </a:extLst>
          </p:cNvPr>
          <p:cNvSpPr>
            <a:spLocks noChangeAspect="1"/>
          </p:cNvSpPr>
          <p:nvPr/>
        </p:nvSpPr>
        <p:spPr>
          <a:xfrm>
            <a:off x="11765793" y="2745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Hexágono 368">
            <a:extLst>
              <a:ext uri="{FF2B5EF4-FFF2-40B4-BE49-F238E27FC236}">
                <a16:creationId xmlns:a16="http://schemas.microsoft.com/office/drawing/2014/main" id="{C316DC95-3C1F-4A79-848E-DDA28C0FD9BD}"/>
              </a:ext>
            </a:extLst>
          </p:cNvPr>
          <p:cNvSpPr>
            <a:spLocks noChangeAspect="1"/>
          </p:cNvSpPr>
          <p:nvPr/>
        </p:nvSpPr>
        <p:spPr>
          <a:xfrm>
            <a:off x="11765793" y="1979924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1" name="Hexágono 370">
            <a:extLst>
              <a:ext uri="{FF2B5EF4-FFF2-40B4-BE49-F238E27FC236}">
                <a16:creationId xmlns:a16="http://schemas.microsoft.com/office/drawing/2014/main" id="{57C01031-3CAD-4188-88C5-F8DF7B47463A}"/>
              </a:ext>
            </a:extLst>
          </p:cNvPr>
          <p:cNvSpPr>
            <a:spLocks noChangeAspect="1"/>
          </p:cNvSpPr>
          <p:nvPr/>
        </p:nvSpPr>
        <p:spPr>
          <a:xfrm>
            <a:off x="11765793" y="1003688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3" name="Hexágono 372">
            <a:extLst>
              <a:ext uri="{FF2B5EF4-FFF2-40B4-BE49-F238E27FC236}">
                <a16:creationId xmlns:a16="http://schemas.microsoft.com/office/drawing/2014/main" id="{F0E63662-003D-4393-BC31-A71D5FE3C78F}"/>
              </a:ext>
            </a:extLst>
          </p:cNvPr>
          <p:cNvSpPr>
            <a:spLocks noChangeAspect="1"/>
          </p:cNvSpPr>
          <p:nvPr/>
        </p:nvSpPr>
        <p:spPr>
          <a:xfrm>
            <a:off x="11765793" y="295616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Hexágono 374">
            <a:extLst>
              <a:ext uri="{FF2B5EF4-FFF2-40B4-BE49-F238E27FC236}">
                <a16:creationId xmlns:a16="http://schemas.microsoft.com/office/drawing/2014/main" id="{36DB8E37-AF09-4144-A30C-91F6A33A8183}"/>
              </a:ext>
            </a:extLst>
          </p:cNvPr>
          <p:cNvSpPr>
            <a:spLocks noChangeAspect="1"/>
          </p:cNvSpPr>
          <p:nvPr/>
        </p:nvSpPr>
        <p:spPr>
          <a:xfrm>
            <a:off x="11765793" y="3932396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Hexágono 376">
            <a:extLst>
              <a:ext uri="{FF2B5EF4-FFF2-40B4-BE49-F238E27FC236}">
                <a16:creationId xmlns:a16="http://schemas.microsoft.com/office/drawing/2014/main" id="{16B78E18-3958-4834-9532-23EE49F96284}"/>
              </a:ext>
            </a:extLst>
          </p:cNvPr>
          <p:cNvSpPr>
            <a:spLocks noChangeAspect="1"/>
          </p:cNvSpPr>
          <p:nvPr/>
        </p:nvSpPr>
        <p:spPr>
          <a:xfrm>
            <a:off x="11765793" y="4908632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Hexágono 378">
            <a:extLst>
              <a:ext uri="{FF2B5EF4-FFF2-40B4-BE49-F238E27FC236}">
                <a16:creationId xmlns:a16="http://schemas.microsoft.com/office/drawing/2014/main" id="{6361A612-E637-4A0B-A954-C0BE64D658D7}"/>
              </a:ext>
            </a:extLst>
          </p:cNvPr>
          <p:cNvSpPr>
            <a:spLocks noChangeAspect="1"/>
          </p:cNvSpPr>
          <p:nvPr/>
        </p:nvSpPr>
        <p:spPr>
          <a:xfrm>
            <a:off x="11765793" y="5884870"/>
            <a:ext cx="1058647" cy="918000"/>
          </a:xfrm>
          <a:prstGeom prst="hexagon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ECA15AED-1C6F-4702-A59D-1D541042E3FD}"/>
              </a:ext>
            </a:extLst>
          </p:cNvPr>
          <p:cNvSpPr/>
          <p:nvPr/>
        </p:nvSpPr>
        <p:spPr>
          <a:xfrm>
            <a:off x="3306143" y="5989739"/>
            <a:ext cx="57708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Tutorial: Describing Statistical Distributions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Link: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https://www.youtube.com/watch?v=achLJ8PRyBw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9A146CE-8E25-4480-8F8D-740668CE6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532" y="1008905"/>
            <a:ext cx="4289289" cy="2405383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88FFAAD-71FD-4423-A2A5-66EADBD36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961" y="3450470"/>
            <a:ext cx="4289290" cy="2387657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9818AD07-70BD-4BAB-9A34-0A3DF27E90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520" y="3473879"/>
            <a:ext cx="4289289" cy="2364248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C116A44B-CBFE-4113-8DFA-FE35CC78A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6325" y="1013005"/>
            <a:ext cx="4289288" cy="2373594"/>
          </a:xfrm>
          <a:prstGeom prst="rect">
            <a:avLst/>
          </a:prstGeom>
        </p:spPr>
      </p:pic>
      <p:pic>
        <p:nvPicPr>
          <p:cNvPr id="41" name="Picture 2" descr="YouTube Brasil - YouTube">
            <a:extLst>
              <a:ext uri="{FF2B5EF4-FFF2-40B4-BE49-F238E27FC236}">
                <a16:creationId xmlns:a16="http://schemas.microsoft.com/office/drawing/2014/main" id="{09AC900A-EE46-45ED-B932-7324DA831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6" t="24142" r="13158" b="23411"/>
          <a:stretch/>
        </p:blipFill>
        <p:spPr bwMode="auto">
          <a:xfrm>
            <a:off x="11053411" y="4372480"/>
            <a:ext cx="712382" cy="516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Conheça os 10 vídeos mais importantes do YouTube - Aldeia">
            <a:extLst>
              <a:ext uri="{FF2B5EF4-FFF2-40B4-BE49-F238E27FC236}">
                <a16:creationId xmlns:a16="http://schemas.microsoft.com/office/drawing/2014/main" id="{626625CC-F70D-4C92-895B-C7C824D28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591" y="4756410"/>
            <a:ext cx="1191215" cy="74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721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E412502-3307-5F32-D6A0-542A99D8FCB7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Medidas</a:t>
            </a: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de </a:t>
            </a:r>
            <a:r>
              <a:rPr kumimoji="0" lang="en-US" sz="69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Associação</a:t>
            </a:r>
            <a:endParaRPr kumimoji="0" lang="en-US" sz="69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182DC2F-F0CB-297B-887E-49349806F887}"/>
              </a:ext>
            </a:extLst>
          </p:cNvPr>
          <p:cNvGrpSpPr/>
          <p:nvPr/>
        </p:nvGrpSpPr>
        <p:grpSpPr>
          <a:xfrm>
            <a:off x="4665182" y="2904610"/>
            <a:ext cx="2861635" cy="2861635"/>
            <a:chOff x="838200" y="3037960"/>
            <a:chExt cx="2861635" cy="286163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959BF0E-5AF5-B664-1C5D-5AA6B877E64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6488" y="3074536"/>
              <a:ext cx="2808000" cy="2808000"/>
              <a:chOff x="2675626" y="3716700"/>
              <a:chExt cx="2415981" cy="2415981"/>
            </a:xfrm>
          </p:grpSpPr>
          <p:sp>
            <p:nvSpPr>
              <p:cNvPr id="6" name="Hexágono 5">
                <a:extLst>
                  <a:ext uri="{FF2B5EF4-FFF2-40B4-BE49-F238E27FC236}">
                    <a16:creationId xmlns:a16="http://schemas.microsoft.com/office/drawing/2014/main" id="{EDAAD9C9-D831-6FB8-9FD5-9B18E9665AA7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7" name="Picture 2" descr="RStudio sticker | RStudio swag">
                <a:extLst>
                  <a:ext uri="{FF2B5EF4-FFF2-40B4-BE49-F238E27FC236}">
                    <a16:creationId xmlns:a16="http://schemas.microsoft.com/office/drawing/2014/main" id="{BFB12742-5530-FFCD-5FD0-E83306981A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2638C5CE-14E7-3957-9655-343D918F9D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B1E4740B-BF9E-79A2-A714-27B89DC571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Picture 2" descr="RStudio sticker | RStudio swag">
              <a:extLst>
                <a:ext uri="{FF2B5EF4-FFF2-40B4-BE49-F238E27FC236}">
                  <a16:creationId xmlns:a16="http://schemas.microsoft.com/office/drawing/2014/main" id="{136DA5E5-5CFD-697F-9EE2-EF597A756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37960"/>
              <a:ext cx="2861635" cy="2861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AE5659-A3B1-B076-17E6-871F5E7A4ECE}"/>
              </a:ext>
            </a:extLst>
          </p:cNvPr>
          <p:cNvSpPr txBox="1"/>
          <p:nvPr/>
        </p:nvSpPr>
        <p:spPr>
          <a:xfrm>
            <a:off x="5277487" y="3333551"/>
            <a:ext cx="1619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Studio-Feixen-Sans"/>
              </a:rPr>
              <a:t>GGally</a:t>
            </a:r>
            <a:endParaRPr lang="pt-BR" sz="3200" b="1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Studio-Feixen-Sans"/>
            </a:endParaRPr>
          </a:p>
        </p:txBody>
      </p:sp>
      <p:pic>
        <p:nvPicPr>
          <p:cNvPr id="11" name="Picture 2" descr="ggplot2 generalized pairs plot — ggpairs • GGally">
            <a:extLst>
              <a:ext uri="{FF2B5EF4-FFF2-40B4-BE49-F238E27FC236}">
                <a16:creationId xmlns:a16="http://schemas.microsoft.com/office/drawing/2014/main" id="{F432ED8F-2A1E-BB4E-FFD8-1F77EDFE7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06" y="3939876"/>
            <a:ext cx="1753387" cy="108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580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 dirty="0"/>
              <a:t>Medidas de Associação</a:t>
            </a:r>
            <a:endParaRPr lang="en-US" dirty="0"/>
          </a:p>
        </p:txBody>
      </p:sp>
      <p:pic>
        <p:nvPicPr>
          <p:cNvPr id="1028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7F6B6CEF-75AF-5684-F5C1-22021F6A5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756"/>
          <a:stretch/>
        </p:blipFill>
        <p:spPr bwMode="auto">
          <a:xfrm>
            <a:off x="1002353" y="2089428"/>
            <a:ext cx="4541203" cy="405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195FDBA6-AFBE-2D64-7F10-34CF12010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9" b="22263"/>
          <a:stretch/>
        </p:blipFill>
        <p:spPr bwMode="auto">
          <a:xfrm>
            <a:off x="6936397" y="1695589"/>
            <a:ext cx="3475593" cy="3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3A67B5-E817-4AA7-95F1-AC8F09BD5BA8}"/>
              </a:ext>
            </a:extLst>
          </p:cNvPr>
          <p:cNvSpPr txBox="1"/>
          <p:nvPr/>
        </p:nvSpPr>
        <p:spPr>
          <a:xfrm>
            <a:off x="6597259" y="1678486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Resumo:</a:t>
            </a:r>
            <a:r>
              <a:rPr lang="pt-BR" sz="2200" b="1" dirty="0"/>
              <a:t> </a:t>
            </a:r>
            <a:endParaRPr lang="pt-BR" dirty="0"/>
          </a:p>
        </p:txBody>
      </p:sp>
      <p:pic>
        <p:nvPicPr>
          <p:cNvPr id="6" name="Picture 4" descr="Correlação não é causalidade, mas o que é então? - Escola de Dados">
            <a:extLst>
              <a:ext uri="{FF2B5EF4-FFF2-40B4-BE49-F238E27FC236}">
                <a16:creationId xmlns:a16="http://schemas.microsoft.com/office/drawing/2014/main" id="{87C926E5-947B-43F6-A680-3DE7A7DCB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82" b="1248"/>
          <a:stretch/>
        </p:blipFill>
        <p:spPr bwMode="auto">
          <a:xfrm>
            <a:off x="6936397" y="5393243"/>
            <a:ext cx="3475593" cy="133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B3EFFB-FD11-468D-86EB-A02A7ADF8EA3}"/>
              </a:ext>
            </a:extLst>
          </p:cNvPr>
          <p:cNvSpPr txBox="1"/>
          <p:nvPr/>
        </p:nvSpPr>
        <p:spPr>
          <a:xfrm>
            <a:off x="6648446" y="4931578"/>
            <a:ext cx="3134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Força da correlação:</a:t>
            </a:r>
            <a:r>
              <a:rPr lang="pt-BR" sz="2200" b="1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354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en-US" dirty="0"/>
              <a:t>Como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pt-BR" dirty="0"/>
              <a:t>dados com Estatística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1DE5D6-0836-602B-C4BB-08E24C6603AF}"/>
              </a:ext>
            </a:extLst>
          </p:cNvPr>
          <p:cNvSpPr txBox="1"/>
          <p:nvPr/>
        </p:nvSpPr>
        <p:spPr>
          <a:xfrm>
            <a:off x="290726" y="1460081"/>
            <a:ext cx="11645900" cy="3881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</a:t>
            </a:r>
            <a:r>
              <a:rPr lang="pt-BR" sz="2400" b="1" dirty="0" err="1">
                <a:solidFill>
                  <a:srgbClr val="0077B5"/>
                </a:solidFill>
              </a:rPr>
              <a:t>univariadas</a:t>
            </a:r>
            <a:r>
              <a:rPr lang="pt-BR" sz="2400" b="1" dirty="0">
                <a:solidFill>
                  <a:srgbClr val="0077B5"/>
                </a:solidFill>
              </a:rPr>
              <a:t> ou unidimensional)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Posição, Concentração ou Tendência Central: média (</a:t>
            </a:r>
            <a:r>
              <a:rPr lang="el-GR" dirty="0"/>
              <a:t>μ</a:t>
            </a:r>
            <a:r>
              <a:rPr lang="pt-BR" dirty="0"/>
              <a:t>), moda (</a:t>
            </a:r>
            <a:r>
              <a:rPr lang="pt-BR" dirty="0" err="1"/>
              <a:t>Mo</a:t>
            </a:r>
            <a:r>
              <a:rPr lang="pt-BR" dirty="0"/>
              <a:t>) e mediana (</a:t>
            </a:r>
            <a:r>
              <a:rPr lang="pt-BR" dirty="0" err="1"/>
              <a:t>Md</a:t>
            </a:r>
            <a:r>
              <a:rPr lang="pt-BR" dirty="0"/>
              <a:t>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Ordenação (posição relativa): máximo, mínimo, quartis (1º </a:t>
            </a:r>
            <a:r>
              <a:rPr lang="pt-BR" dirty="0" err="1"/>
              <a:t>quartíl</a:t>
            </a:r>
            <a:r>
              <a:rPr lang="pt-BR" dirty="0"/>
              <a:t> = q1 e 3º  = q3), decis e percentis.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(absoluta): variância (</a:t>
            </a:r>
            <a:r>
              <a:rPr lang="el-GR" dirty="0"/>
              <a:t>σ²</a:t>
            </a:r>
            <a:r>
              <a:rPr lang="pt-BR" dirty="0"/>
              <a:t>), desvio padrão (</a:t>
            </a:r>
            <a:r>
              <a:rPr lang="el-GR" dirty="0"/>
              <a:t>σ</a:t>
            </a:r>
            <a:r>
              <a:rPr lang="pt-BR" dirty="0"/>
              <a:t>) e amplitude interquartil (IQR)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Dispersão (relativa): coeficiente de variação (CV)</a:t>
            </a:r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Forma: coeficiente de curtose e coeficiente de assimetria</a:t>
            </a:r>
          </a:p>
          <a:p>
            <a:pPr>
              <a:lnSpc>
                <a:spcPct val="150000"/>
              </a:lnSpc>
              <a:buClr>
                <a:srgbClr val="0077B5"/>
              </a:buClr>
            </a:pPr>
            <a:r>
              <a:rPr lang="pt-BR" sz="2400" b="1" dirty="0">
                <a:solidFill>
                  <a:srgbClr val="0077B5"/>
                </a:solidFill>
              </a:rPr>
              <a:t>Medidas de Resumo (bivariadas ou bidimensionais)</a:t>
            </a:r>
            <a:endParaRPr lang="pt-BR" dirty="0"/>
          </a:p>
          <a:p>
            <a:pPr marL="642295" lvl="1" indent="-285750">
              <a:lnSpc>
                <a:spcPct val="150000"/>
              </a:lnSpc>
              <a:buClr>
                <a:srgbClr val="0077B5"/>
              </a:buClr>
              <a:buFont typeface="Arial" panose="020B0604020202020204" pitchFamily="34" charset="0"/>
              <a:buChar char="•"/>
            </a:pPr>
            <a:r>
              <a:rPr lang="pt-BR" dirty="0"/>
              <a:t>Medidas de Dependência (associação): covariância (</a:t>
            </a:r>
            <a:r>
              <a:rPr lang="pt-BR" dirty="0" err="1"/>
              <a:t>cov</a:t>
            </a:r>
            <a:r>
              <a:rPr lang="pt-BR" dirty="0"/>
              <a:t> -- absoluta) e correlação (usualmente r ou </a:t>
            </a:r>
            <a:r>
              <a:rPr lang="el-GR" dirty="0"/>
              <a:t>ρ</a:t>
            </a:r>
            <a:r>
              <a:rPr lang="pt-BR" dirty="0"/>
              <a:t> -- relativa)</a:t>
            </a:r>
          </a:p>
          <a:p>
            <a:pPr marL="356545" lvl="1">
              <a:lnSpc>
                <a:spcPct val="150000"/>
              </a:lnSpc>
              <a:buClr>
                <a:schemeClr val="accent6">
                  <a:lumMod val="75000"/>
                </a:schemeClr>
              </a:buClr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1DD99B-3C15-6AC4-E43D-65F08E47C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" t="13674" r="326" b="3227"/>
          <a:stretch/>
        </p:blipFill>
        <p:spPr>
          <a:xfrm>
            <a:off x="1905191" y="4930905"/>
            <a:ext cx="7619629" cy="184633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5D87A77-ED17-43F0-AFE0-5D58FF0B0D34}"/>
              </a:ext>
            </a:extLst>
          </p:cNvPr>
          <p:cNvSpPr txBox="1"/>
          <p:nvPr/>
        </p:nvSpPr>
        <p:spPr>
          <a:xfrm>
            <a:off x="10182415" y="5115408"/>
            <a:ext cx="1649817" cy="147732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bg2">
                    <a:lumMod val="50000"/>
                  </a:schemeClr>
                </a:solidFill>
              </a:rPr>
              <a:t>Correlação: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Pearson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Spearman</a:t>
            </a: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Kendall</a:t>
            </a:r>
          </a:p>
          <a:p>
            <a:pPr marL="285750" indent="-285750">
              <a:buFontTx/>
              <a:buChar char="-"/>
            </a:pPr>
            <a:r>
              <a:rPr lang="pt-BR" dirty="0" err="1">
                <a:solidFill>
                  <a:schemeClr val="bg2">
                    <a:lumMod val="50000"/>
                  </a:schemeClr>
                </a:solidFill>
              </a:rPr>
              <a:t>etc</a:t>
            </a:r>
            <a:endParaRPr lang="pt-BR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8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A03A830A-78C3-4898-A83C-D2EF0ABFB7D7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7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8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16746186-8B8E-4E63-B535-10087CB7424A}"/>
              </a:ext>
            </a:extLst>
          </p:cNvPr>
          <p:cNvGrpSpPr>
            <a:grpSpLocks noChangeAspect="1"/>
          </p:cNvGrpSpPr>
          <p:nvPr/>
        </p:nvGrpSpPr>
        <p:grpSpPr>
          <a:xfrm>
            <a:off x="2041837" y="4001439"/>
            <a:ext cx="936750" cy="1080000"/>
            <a:chOff x="4846999" y="3134033"/>
            <a:chExt cx="2498001" cy="2880000"/>
          </a:xfrm>
        </p:grpSpPr>
        <p:pic>
          <p:nvPicPr>
            <p:cNvPr id="28" name="Picture 4" descr="EMSE 4572: Exploratory Data Analysis">
              <a:extLst>
                <a:ext uri="{FF2B5EF4-FFF2-40B4-BE49-F238E27FC236}">
                  <a16:creationId xmlns:a16="http://schemas.microsoft.com/office/drawing/2014/main" id="{DF08697B-1FB2-4F8E-92F8-0DA5C56B19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999" y="3134033"/>
              <a:ext cx="2498001" cy="28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409F390D-496C-47A8-A360-BB392F6CB443}"/>
                </a:ext>
              </a:extLst>
            </p:cNvPr>
            <p:cNvSpPr/>
            <p:nvPr/>
          </p:nvSpPr>
          <p:spPr>
            <a:xfrm rot="19752204">
              <a:off x="6271320" y="5310006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F8632AA3-2D64-4466-B2E5-111CFA9E4DD0}"/>
                </a:ext>
              </a:extLst>
            </p:cNvPr>
            <p:cNvSpPr/>
            <p:nvPr/>
          </p:nvSpPr>
          <p:spPr>
            <a:xfrm rot="1704668">
              <a:off x="5428357" y="5330329"/>
              <a:ext cx="531717" cy="1738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68B955F-B5E1-42D2-B12F-CE1034B84A08}"/>
              </a:ext>
            </a:extLst>
          </p:cNvPr>
          <p:cNvCxnSpPr>
            <a:cxnSpLocks/>
          </p:cNvCxnSpPr>
          <p:nvPr/>
        </p:nvCxnSpPr>
        <p:spPr>
          <a:xfrm>
            <a:off x="2507987" y="3325735"/>
            <a:ext cx="2225" cy="675704"/>
          </a:xfrm>
          <a:prstGeom prst="line">
            <a:avLst/>
          </a:prstGeom>
          <a:ln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4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pic>
        <p:nvPicPr>
          <p:cNvPr id="24" name="Picture 2" descr="Arte por Allison Horst (@allison_horst). Veja nas Referências onde encontrá-la.">
            <a:extLst>
              <a:ext uri="{FF2B5EF4-FFF2-40B4-BE49-F238E27FC236}">
                <a16:creationId xmlns:a16="http://schemas.microsoft.com/office/drawing/2014/main" id="{960B62FE-20BC-BAE5-FB7E-2F59E55DE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887" y="1389413"/>
            <a:ext cx="9104958" cy="512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4193652" y="6141620"/>
            <a:ext cx="38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Arte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Allison Horst (@allison_horst)</a:t>
            </a:r>
          </a:p>
        </p:txBody>
      </p:sp>
    </p:spTree>
    <p:extLst>
      <p:ext uri="{BB962C8B-B14F-4D97-AF65-F5344CB8AC3E}">
        <p14:creationId xmlns:p14="http://schemas.microsoft.com/office/powerpoint/2010/main" val="2609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6" y="24028"/>
            <a:ext cx="10315161" cy="1325563"/>
          </a:xfrm>
        </p:spPr>
        <p:txBody>
          <a:bodyPr>
            <a:normAutofit/>
          </a:bodyPr>
          <a:lstStyle/>
          <a:p>
            <a:r>
              <a:rPr lang="pt-BR"/>
              <a:t>Método Cientifico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9BD105B-DFA6-3191-0EBB-CED6FBB44839}"/>
              </a:ext>
            </a:extLst>
          </p:cNvPr>
          <p:cNvSpPr/>
          <p:nvPr/>
        </p:nvSpPr>
        <p:spPr>
          <a:xfrm>
            <a:off x="1805697" y="5350885"/>
            <a:ext cx="8906089" cy="10637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err="1"/>
              <a:t>Add</a:t>
            </a:r>
            <a:r>
              <a:rPr lang="pt-BR" sz="3600" dirty="0"/>
              <a:t> algo sobre iteração e </a:t>
            </a:r>
            <a:r>
              <a:rPr lang="pt-BR" sz="3600"/>
              <a:t>pensamento cientifico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191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tidyverse | RStudio swag">
            <a:extLst>
              <a:ext uri="{FF2B5EF4-FFF2-40B4-BE49-F238E27FC236}">
                <a16:creationId xmlns:a16="http://schemas.microsoft.com/office/drawing/2014/main" id="{B178AEE8-F3CB-B204-90C1-81D401E8B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16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idyverse | RStudio swag">
            <a:extLst>
              <a:ext uri="{FF2B5EF4-FFF2-40B4-BE49-F238E27FC236}">
                <a16:creationId xmlns:a16="http://schemas.microsoft.com/office/drawing/2014/main" id="{0EB50CC1-D814-6957-C3EC-81353E7D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624" y="2586443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48DA96A-AD29-17AE-E0B6-0AB2C4E77783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Transformação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188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348343" y="89115"/>
            <a:ext cx="114844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Duas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das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principais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bibliotecas</a:t>
            </a: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do </a:t>
            </a:r>
            <a:r>
              <a:rPr kumimoji="0" lang="en-US" sz="45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tidyverse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49121C6C-BF37-14A9-99A3-DDDB46948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696" y="2233253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5CFF9656-6F5D-39D0-08FF-01FCD2F27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284" y="2378034"/>
            <a:ext cx="1310024" cy="151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DD1BA1E-42FE-6F49-03A2-8303D5C24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654" y="2378034"/>
            <a:ext cx="2690370" cy="34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ata tidying with tidyr – Introduction to Open Data Science with R">
            <a:extLst>
              <a:ext uri="{FF2B5EF4-FFF2-40B4-BE49-F238E27FC236}">
                <a16:creationId xmlns:a16="http://schemas.microsoft.com/office/drawing/2014/main" id="{53896581-6FDA-A323-8334-D40952CC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093" y="2435558"/>
            <a:ext cx="1419987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tidyverse | RStudio swag">
            <a:extLst>
              <a:ext uri="{FF2B5EF4-FFF2-40B4-BE49-F238E27FC236}">
                <a16:creationId xmlns:a16="http://schemas.microsoft.com/office/drawing/2014/main" id="{0F959F98-8354-8633-1A6B-142B1B48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225" y="2435558"/>
            <a:ext cx="1645920" cy="164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uick Introduction to Dplyr - Sharp Sight">
            <a:extLst>
              <a:ext uri="{FF2B5EF4-FFF2-40B4-BE49-F238E27FC236}">
                <a16:creationId xmlns:a16="http://schemas.microsoft.com/office/drawing/2014/main" id="{E957A0EF-2740-B4DC-178F-E30750D27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758" y="1597358"/>
            <a:ext cx="2733675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866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82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CA6B9A50-AAC4-4929-80E3-7FF5A0A6AA79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12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13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4C00717D-EBE0-484C-8087-1A6E7DA6FC23}"/>
              </a:ext>
            </a:extLst>
          </p:cNvPr>
          <p:cNvSpPr/>
          <p:nvPr/>
        </p:nvSpPr>
        <p:spPr>
          <a:xfrm>
            <a:off x="2958715" y="3487716"/>
            <a:ext cx="3364565" cy="396608"/>
          </a:xfrm>
          <a:prstGeom prst="rect">
            <a:avLst/>
          </a:prstGeom>
          <a:solidFill>
            <a:schemeClr val="bg1">
              <a:lumMod val="95000"/>
              <a:alpha val="38824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3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3858491" y="6046054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https://github.com/tidyverse/dplyr</a:t>
            </a:r>
            <a:r>
              <a:rPr lang="pt-BR" dirty="0"/>
              <a:t>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3FBE932-B746-230B-BFD4-E8991FEB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9" y="1892870"/>
            <a:ext cx="5141738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3F1A5B-0C5B-870F-A2C5-980807A90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01" y="1892870"/>
            <a:ext cx="5141738" cy="3977424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81649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4882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Tidying Data (</a:t>
            </a:r>
            <a:r>
              <a:rPr lang="en-US" dirty="0" err="1"/>
              <a:t>arrumando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37E7F07-5EB5-A621-70A0-45D5AF7AD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40" y="2973619"/>
            <a:ext cx="4410691" cy="246731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6111B65-2AA5-31A0-27E0-8995BF39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017" y="2849951"/>
            <a:ext cx="5140258" cy="3792887"/>
          </a:xfrm>
          <a:prstGeom prst="rect">
            <a:avLst/>
          </a:prstGeom>
        </p:spPr>
      </p:pic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45918101-6D6A-3656-258B-2FBAFD329121}"/>
              </a:ext>
            </a:extLst>
          </p:cNvPr>
          <p:cNvSpPr/>
          <p:nvPr/>
        </p:nvSpPr>
        <p:spPr>
          <a:xfrm>
            <a:off x="4892040" y="1658705"/>
            <a:ext cx="2327910" cy="530352"/>
          </a:xfrm>
          <a:prstGeom prst="curvedDownArrow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29B379-5241-8067-2942-242C9409CFEA}"/>
              </a:ext>
            </a:extLst>
          </p:cNvPr>
          <p:cNvSpPr txBox="1"/>
          <p:nvPr/>
        </p:nvSpPr>
        <p:spPr>
          <a:xfrm>
            <a:off x="342783" y="6335061"/>
            <a:ext cx="4792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https://r-rudra.github.io/tidycells/</a:t>
            </a:r>
            <a:r>
              <a:rPr lang="pt-BR" sz="1400" dirty="0"/>
              <a:t> 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848A044-5FFC-4247-9BB7-775673FECDC9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4CC8A7-6D5F-4A71-8695-AAF52113917F}"/>
              </a:ext>
            </a:extLst>
          </p:cNvPr>
          <p:cNvSpPr txBox="1"/>
          <p:nvPr/>
        </p:nvSpPr>
        <p:spPr>
          <a:xfrm>
            <a:off x="1438599" y="218905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 não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B725077-0C5F-4FCF-BD2B-6365701E0007}"/>
              </a:ext>
            </a:extLst>
          </p:cNvPr>
          <p:cNvSpPr txBox="1"/>
          <p:nvPr/>
        </p:nvSpPr>
        <p:spPr>
          <a:xfrm>
            <a:off x="6341757" y="2202251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</a:t>
            </a:r>
            <a:r>
              <a:rPr lang="pt-BR" sz="2400" b="1" dirty="0" err="1">
                <a:solidFill>
                  <a:srgbClr val="0077B5"/>
                </a:solidFill>
              </a:rPr>
              <a:t>tidy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23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Tidying Data (</a:t>
            </a:r>
            <a:r>
              <a:rPr lang="en-US" dirty="0" err="1"/>
              <a:t>pivotando</a:t>
            </a:r>
            <a:r>
              <a:rPr lang="en-US" dirty="0"/>
              <a:t> dados)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pic>
        <p:nvPicPr>
          <p:cNvPr id="2052" name="Picture 4" descr="12 Pivoting data | The Epidemiologist R Handbook">
            <a:extLst>
              <a:ext uri="{FF2B5EF4-FFF2-40B4-BE49-F238E27FC236}">
                <a16:creationId xmlns:a16="http://schemas.microsoft.com/office/drawing/2014/main" id="{38139BD9-A75F-EDB2-D2E8-E2BAAEC3A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16" y="2459488"/>
            <a:ext cx="5300993" cy="242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12 Pivoting data | The Epidemiologist R Handbook">
            <a:extLst>
              <a:ext uri="{FF2B5EF4-FFF2-40B4-BE49-F238E27FC236}">
                <a16:creationId xmlns:a16="http://schemas.microsoft.com/office/drawing/2014/main" id="{B05CA717-B0C6-A224-03C2-B55EBFC0F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57" y="2471764"/>
            <a:ext cx="5300993" cy="2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BC3BB17-4361-0686-6DC1-4FA61B79C381}"/>
              </a:ext>
            </a:extLst>
          </p:cNvPr>
          <p:cNvSpPr txBox="1"/>
          <p:nvPr/>
        </p:nvSpPr>
        <p:spPr>
          <a:xfrm>
            <a:off x="3875014" y="6461108"/>
            <a:ext cx="60990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Ref.: </a:t>
            </a:r>
            <a:r>
              <a:rPr lang="pt-BR" sz="1400" dirty="0">
                <a:hlinkClick r:id="rId5"/>
              </a:rPr>
              <a:t>https://epirhandbook.com/en/pivoting-data.html</a:t>
            </a:r>
            <a:r>
              <a:rPr lang="pt-BR" sz="1400" dirty="0"/>
              <a:t> 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5DF345E-8936-D100-E60F-332F18A109B7}"/>
              </a:ext>
            </a:extLst>
          </p:cNvPr>
          <p:cNvCxnSpPr/>
          <p:nvPr/>
        </p:nvCxnSpPr>
        <p:spPr>
          <a:xfrm>
            <a:off x="6065030" y="1532223"/>
            <a:ext cx="0" cy="486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DD00E8B9-9B5D-4D3B-905B-115D73F6AA48}"/>
              </a:ext>
            </a:extLst>
          </p:cNvPr>
          <p:cNvSpPr txBox="1"/>
          <p:nvPr/>
        </p:nvSpPr>
        <p:spPr>
          <a:xfrm>
            <a:off x="198197" y="1582188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largo para o longo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E8E67A5-FE25-4312-B382-AC04064F35FE}"/>
              </a:ext>
            </a:extLst>
          </p:cNvPr>
          <p:cNvSpPr txBox="1"/>
          <p:nvPr/>
        </p:nvSpPr>
        <p:spPr>
          <a:xfrm>
            <a:off x="6308952" y="1582187"/>
            <a:ext cx="5300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Dados do formato longo para o largo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851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" grpId="0"/>
      <p:bldP spid="8" grpId="0"/>
      <p:bldP spid="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https://github.com/tidyverse/tidyr</a:t>
            </a: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D04272B-F1CD-72C2-F408-AB112D419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14" y="1909200"/>
            <a:ext cx="5158800" cy="3977395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E2E9C0B-2556-10DE-DF35-58DA986F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51" y="1909200"/>
            <a:ext cx="5159044" cy="3960001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17177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8405"/>
            <a:ext cx="10515600" cy="1325563"/>
          </a:xfrm>
        </p:spPr>
        <p:txBody>
          <a:bodyPr/>
          <a:lstStyle/>
          <a:p>
            <a:r>
              <a:rPr lang="en-US" dirty="0" err="1"/>
              <a:t>Dataviz</a:t>
            </a:r>
            <a:endParaRPr lang="en-US" dirty="0"/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32B4610E-3383-3E92-A4C7-A263891F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39" y="2659595"/>
            <a:ext cx="279712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330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741794D-67FB-4EFB-A564-8561D978B82F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DB820575-E657-9E82-34EB-55382E037DBB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07A5C2DF-266A-36B1-7F36-815683E595D6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9B8FADF-354D-0B97-7ECB-6568E83BF1CF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0E75BDF3-2A64-23CD-C30F-ABCA2C23FE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272F27D9-9C36-7DA2-F0FB-ED4C7928ED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DD0EF07-0DE6-37A5-52E2-1BA65F0A5B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61659898-131B-0B67-E14E-26C24DF316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84D097EF-9886-CCCE-8C6D-2759A913F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248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Ciência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462711" y="5703692"/>
            <a:ext cx="4583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Ciclo da Ciência de Dados por </a:t>
            </a:r>
            <a:r>
              <a:rPr lang="pt-BR" dirty="0" err="1"/>
              <a:t>Hadley</a:t>
            </a:r>
            <a:r>
              <a:rPr lang="pt-BR" dirty="0"/>
              <a:t> Wickham</a:t>
            </a:r>
            <a:endParaRPr lang="en-US" dirty="0">
              <a:hlinkClick r:id="rId3"/>
            </a:endParaRPr>
          </a:p>
          <a:p>
            <a:pPr algn="ctr"/>
            <a:r>
              <a:rPr lang="en-US" dirty="0">
                <a:hlinkClick r:id="rId4"/>
              </a:rPr>
              <a:t>https://r4ds.had.co.nz/explore-intro.html</a:t>
            </a:r>
            <a:r>
              <a:rPr lang="en-US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76DCF5-8985-2924-C210-1B21A06B9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775" y="2363266"/>
            <a:ext cx="7659169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importam</a:t>
            </a:r>
            <a:r>
              <a:rPr lang="en-US" dirty="0"/>
              <a:t>! </a:t>
            </a:r>
          </a:p>
        </p:txBody>
      </p:sp>
      <p:pic>
        <p:nvPicPr>
          <p:cNvPr id="3" name="Picture 4" descr="1.1-Dados, estatísticas e gráficos do Quarteto de Anscombe ">
            <a:extLst>
              <a:ext uri="{FF2B5EF4-FFF2-40B4-BE49-F238E27FC236}">
                <a16:creationId xmlns:a16="http://schemas.microsoft.com/office/drawing/2014/main" id="{128FE238-4603-04F6-D15C-4D289E68C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07" y="2707173"/>
            <a:ext cx="4696226" cy="352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he Datasaurus Dozen | R-bloggers">
            <a:extLst>
              <a:ext uri="{FF2B5EF4-FFF2-40B4-BE49-F238E27FC236}">
                <a16:creationId xmlns:a16="http://schemas.microsoft.com/office/drawing/2014/main" id="{7A658AE5-9D87-8797-F273-2B98A8A62D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028" y="3266217"/>
            <a:ext cx="4991100" cy="20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0160654-DB4E-42C9-93C1-B794FAEF84F2}"/>
              </a:ext>
            </a:extLst>
          </p:cNvPr>
          <p:cNvSpPr txBox="1"/>
          <p:nvPr/>
        </p:nvSpPr>
        <p:spPr>
          <a:xfrm>
            <a:off x="512457" y="1928077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Quarteto de </a:t>
            </a:r>
            <a:r>
              <a:rPr lang="pt-BR" sz="2400" b="1" dirty="0" err="1">
                <a:solidFill>
                  <a:srgbClr val="0077B5"/>
                </a:solidFill>
              </a:rPr>
              <a:t>Anscombe</a:t>
            </a:r>
            <a:endParaRPr lang="pt-BR" dirty="0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7493B26-1E1C-4584-B170-C7892B780C81}"/>
              </a:ext>
            </a:extLst>
          </p:cNvPr>
          <p:cNvCxnSpPr/>
          <p:nvPr/>
        </p:nvCxnSpPr>
        <p:spPr>
          <a:xfrm>
            <a:off x="6115830" y="1928077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4ABDAB-1C9C-4F9D-B0DF-AE11D93E4876}"/>
              </a:ext>
            </a:extLst>
          </p:cNvPr>
          <p:cNvSpPr txBox="1"/>
          <p:nvPr/>
        </p:nvSpPr>
        <p:spPr>
          <a:xfrm>
            <a:off x="6252857" y="1830093"/>
            <a:ext cx="416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pt-BR" sz="2400" b="1" dirty="0">
                <a:solidFill>
                  <a:srgbClr val="0077B5"/>
                </a:solidFill>
              </a:rPr>
              <a:t>The </a:t>
            </a:r>
            <a:r>
              <a:rPr lang="pt-BR" sz="2400" b="1" dirty="0" err="1">
                <a:solidFill>
                  <a:srgbClr val="0077B5"/>
                </a:solidFill>
              </a:rPr>
              <a:t>Datasaurus</a:t>
            </a:r>
            <a:r>
              <a:rPr lang="pt-BR" sz="2400" b="1" dirty="0">
                <a:solidFill>
                  <a:srgbClr val="0077B5"/>
                </a:solidFill>
              </a:rPr>
              <a:t> </a:t>
            </a:r>
            <a:r>
              <a:rPr lang="pt-BR" sz="2400" b="1" dirty="0" err="1">
                <a:solidFill>
                  <a:srgbClr val="0077B5"/>
                </a:solidFill>
              </a:rPr>
              <a:t>Dozen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661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 </a:t>
            </a:r>
            <a:r>
              <a:rPr lang="en-US" dirty="0" err="1"/>
              <a:t>envolvem</a:t>
            </a:r>
            <a:r>
              <a:rPr lang="en-US" dirty="0"/>
              <a:t>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escolhas</a:t>
            </a:r>
            <a:r>
              <a:rPr lang="en-US" dirty="0"/>
              <a:t>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89A419-1A20-A8B5-E165-B4541F54EC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13712" r="4159" b="12783"/>
          <a:stretch/>
        </p:blipFill>
        <p:spPr>
          <a:xfrm flipH="1" flipV="1">
            <a:off x="486206" y="2324351"/>
            <a:ext cx="5360083" cy="3083193"/>
          </a:xfrm>
          <a:prstGeom prst="rect">
            <a:avLst/>
          </a:prstGeom>
        </p:spPr>
      </p:pic>
      <p:pic>
        <p:nvPicPr>
          <p:cNvPr id="6" name="Picture 2" descr="Better Data Visualizations: A Guide for Scholars, Researchers, and Wonks |  Amazon.com.br">
            <a:extLst>
              <a:ext uri="{FF2B5EF4-FFF2-40B4-BE49-F238E27FC236}">
                <a16:creationId xmlns:a16="http://schemas.microsoft.com/office/drawing/2014/main" id="{F69B78FE-FDB7-8F8C-C03A-EEFC3A4C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554" y="5417529"/>
            <a:ext cx="980894" cy="126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23A3BD5D-DE43-91E2-F766-B0A693AE14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096" y="2358134"/>
            <a:ext cx="5060421" cy="365833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036D7-15F8-9921-0E92-73EAB3E6A8B6}"/>
              </a:ext>
            </a:extLst>
          </p:cNvPr>
          <p:cNvSpPr txBox="1"/>
          <p:nvPr/>
        </p:nvSpPr>
        <p:spPr>
          <a:xfrm>
            <a:off x="279986" y="5678233"/>
            <a:ext cx="369219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algn="r" defTabSz="855707"/>
            <a:r>
              <a:rPr lang="pt-BR" sz="1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Seis visualizações da mesma base de dados – percentual de pessoas ganhando salários mínimo ou menos, por estado dos EUA.</a:t>
            </a:r>
            <a:endParaRPr lang="en-US" sz="1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4A8600D4-776C-F091-F1DF-5DF487649BF3}"/>
              </a:ext>
            </a:extLst>
          </p:cNvPr>
          <p:cNvCxnSpPr/>
          <p:nvPr/>
        </p:nvCxnSpPr>
        <p:spPr>
          <a:xfrm>
            <a:off x="6065030" y="1997601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982B6C-7C77-42D0-9E2D-9E6D593FCDEB}"/>
              </a:ext>
            </a:extLst>
          </p:cNvPr>
          <p:cNvSpPr txBox="1"/>
          <p:nvPr/>
        </p:nvSpPr>
        <p:spPr>
          <a:xfrm>
            <a:off x="274320" y="1555675"/>
            <a:ext cx="526163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Exploração (qual gráfico?)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6FA1AB7-4CE2-ADC7-EB94-5354F9EC16AE}"/>
              </a:ext>
            </a:extLst>
          </p:cNvPr>
          <p:cNvSpPr txBox="1"/>
          <p:nvPr/>
        </p:nvSpPr>
        <p:spPr>
          <a:xfrm>
            <a:off x="6539232" y="1543668"/>
            <a:ext cx="51665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3200" b="1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Explanação (qual design?)</a:t>
            </a:r>
            <a:endParaRPr lang="en-US" sz="3200" b="1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20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5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89115"/>
            <a:ext cx="11537811" cy="1325563"/>
          </a:xfrm>
        </p:spPr>
        <p:txBody>
          <a:bodyPr>
            <a:normAutofit/>
          </a:bodyPr>
          <a:lstStyle/>
          <a:p>
            <a:r>
              <a:rPr lang="en-US" dirty="0"/>
              <a:t>ggplot2 ::: a </a:t>
            </a:r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r>
              <a:rPr lang="en-US" dirty="0"/>
              <a:t> no R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237866E-AC74-25AB-EE56-67778CAED2C5}"/>
              </a:ext>
            </a:extLst>
          </p:cNvPr>
          <p:cNvSpPr txBox="1"/>
          <p:nvPr/>
        </p:nvSpPr>
        <p:spPr>
          <a:xfrm>
            <a:off x="274320" y="1494120"/>
            <a:ext cx="11396980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Ggplot2 é a implementação da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Grammas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Graphics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(daí o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gg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 ggplot2), feita por </a:t>
            </a:r>
            <a:r>
              <a:rPr lang="pt-BR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Hadley</a:t>
            </a:r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Wickham com base no 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no </a:t>
            </a:r>
            <a:r>
              <a:rPr lang="en-US" sz="24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livro</a:t>
            </a:r>
            <a:r>
              <a:rPr lang="en-US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The Grammar of Graphics, do Leland Wilkinson </a:t>
            </a: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Sintaxe única e estruturada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Maior controle e versatilidade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Portfólio amplo e em expansão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Oferece recursos de design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Fomenta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análise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semântica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dos dados 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variável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é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representada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de forma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única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Por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ter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base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uma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linguagem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cientifica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otimiza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reprodutibilidade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Ao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decodificar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gráficos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,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tornamos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a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sua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comunicação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mais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clara</a:t>
            </a:r>
            <a:r>
              <a:rPr lang="en-US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 e </a:t>
            </a:r>
            <a:r>
              <a:rPr lang="en-US" sz="2000" dirty="0" err="1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intencional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marL="144780" defTabSz="855707"/>
            <a:r>
              <a:rPr lang="pt-BR" sz="24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Desvantagens:</a:t>
            </a:r>
          </a:p>
          <a:p>
            <a:pPr marL="487680" indent="-342900" defTabSz="855707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rPr>
              <a:t>Curva de aprendizado inicialmente íngreme</a:t>
            </a:r>
            <a:endParaRPr lang="en-US" sz="2000" dirty="0">
              <a:solidFill>
                <a:srgbClr val="404145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7" name="Picture 2" descr="Intro to ggplot2">
            <a:extLst>
              <a:ext uri="{FF2B5EF4-FFF2-40B4-BE49-F238E27FC236}">
                <a16:creationId xmlns:a16="http://schemas.microsoft.com/office/drawing/2014/main" id="{B4285BC6-5BBB-4722-8059-339B3112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10" y="2645408"/>
            <a:ext cx="1638299" cy="18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Trabalhar</a:t>
            </a:r>
            <a:r>
              <a:rPr lang="en-US" dirty="0"/>
              <a:t> </a:t>
            </a:r>
            <a:r>
              <a:rPr lang="en-US" dirty="0" err="1"/>
              <a:t>segundo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semântica</a:t>
            </a:r>
            <a:endParaRPr lang="en-US" dirty="0"/>
          </a:p>
        </p:txBody>
      </p:sp>
      <p:pic>
        <p:nvPicPr>
          <p:cNvPr id="5" name="Imagem 4" descr="Gráfico, Gráfico de funil&#10;&#10;Descrição gerada automaticamente">
            <a:extLst>
              <a:ext uri="{FF2B5EF4-FFF2-40B4-BE49-F238E27FC236}">
                <a16:creationId xmlns:a16="http://schemas.microsoft.com/office/drawing/2014/main" id="{AC6ECDD4-36D8-E4EE-74C2-E93DF445B0D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9635"/>
            <a:ext cx="7239000" cy="3362441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E6C9986-DC29-4020-B589-8FEC0FB17757}"/>
              </a:ext>
            </a:extLst>
          </p:cNvPr>
          <p:cNvGrpSpPr/>
          <p:nvPr/>
        </p:nvGrpSpPr>
        <p:grpSpPr>
          <a:xfrm>
            <a:off x="6488626" y="2678836"/>
            <a:ext cx="4230174" cy="1482091"/>
            <a:chOff x="6437826" y="2682539"/>
            <a:chExt cx="4230174" cy="1482091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4C0EC24-0E5C-CF08-AACE-74D3B6A75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281" r="65021" b="7789"/>
            <a:stretch/>
          </p:blipFill>
          <p:spPr>
            <a:xfrm>
              <a:off x="7462490" y="2879177"/>
              <a:ext cx="2629974" cy="1285453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1BCAAD0-5AB6-579A-3558-AC9F27A54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1356" r="43738" b="71323"/>
            <a:stretch/>
          </p:blipFill>
          <p:spPr>
            <a:xfrm>
              <a:off x="6437826" y="2682539"/>
              <a:ext cx="4230174" cy="393277"/>
            </a:xfrm>
            <a:prstGeom prst="rect">
              <a:avLst/>
            </a:prstGeom>
          </p:spPr>
        </p:pic>
      </p:grp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B23888C-D223-6C6D-672F-8919AD45F71A}"/>
              </a:ext>
            </a:extLst>
          </p:cNvPr>
          <p:cNvSpPr txBox="1">
            <a:spLocks/>
          </p:cNvSpPr>
          <p:nvPr/>
        </p:nvSpPr>
        <p:spPr>
          <a:xfrm>
            <a:off x="448055" y="4922076"/>
            <a:ext cx="11167001" cy="1122904"/>
          </a:xfrm>
          <a:prstGeom prst="rect">
            <a:avLst/>
          </a:prstGeom>
        </p:spPr>
        <p:txBody>
          <a:bodyPr/>
          <a:lstStyle>
            <a:lvl1pPr marL="292698" indent="-292698" algn="l" defTabSz="914676" rtl="0" eaLnBrk="1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buFont typeface="Arial"/>
              <a:buChar char="•"/>
              <a:defRPr sz="2800" b="0" i="0" kern="1200" baseline="0">
                <a:solidFill>
                  <a:srgbClr val="40414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92698" indent="-292698" algn="l" defTabSz="914676" rtl="0" eaLnBrk="1" latinLnBrk="0" hangingPunct="1">
              <a:lnSpc>
                <a:spcPct val="112000"/>
              </a:lnSpc>
              <a:spcBef>
                <a:spcPts val="500"/>
              </a:spcBef>
              <a:spcAft>
                <a:spcPts val="3400"/>
              </a:spcAft>
              <a:buSzPct val="125000"/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356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69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031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364" indent="-228671" algn="l" defTabSz="914676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ts val="3360"/>
              </a:lnSpc>
              <a:buNone/>
            </a:pPr>
            <a:r>
              <a:rPr lang="pt-BR" sz="2400" dirty="0"/>
              <a:t>Um gráfico é o mapeamento de: dados (data),  atributos estéticos (</a:t>
            </a:r>
            <a:r>
              <a:rPr lang="pt-BR" sz="2400" dirty="0" err="1"/>
              <a:t>aesthetics</a:t>
            </a:r>
            <a:r>
              <a:rPr lang="pt-BR" sz="2400" dirty="0"/>
              <a:t>), objetos geométricos (</a:t>
            </a:r>
            <a:r>
              <a:rPr lang="pt-BR" sz="2400" dirty="0" err="1"/>
              <a:t>geometries</a:t>
            </a:r>
            <a:r>
              <a:rPr lang="pt-BR" sz="2400" dirty="0"/>
              <a:t>, no caso, pontos, barras, linhas, </a:t>
            </a:r>
            <a:r>
              <a:rPr lang="pt-BR" sz="2400" dirty="0" err="1"/>
              <a:t>etc</a:t>
            </a:r>
            <a:r>
              <a:rPr lang="pt-BR" sz="2400" dirty="0"/>
              <a:t>) e camadas opcionais de: facetas, sistemas de coordenadas, temas e transformações estatísticas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865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Gramática</a:t>
            </a:r>
            <a:r>
              <a:rPr lang="en-US" dirty="0"/>
              <a:t> dos </a:t>
            </a:r>
            <a:r>
              <a:rPr lang="en-US" dirty="0" err="1"/>
              <a:t>Gráficos</a:t>
            </a:r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2B193-A1A9-1F99-38A7-A27BA41D60AA}"/>
              </a:ext>
            </a:extLst>
          </p:cNvPr>
          <p:cNvSpPr txBox="1"/>
          <p:nvPr/>
        </p:nvSpPr>
        <p:spPr>
          <a:xfrm>
            <a:off x="333920" y="6345936"/>
            <a:ext cx="5979439" cy="29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55707"/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Ref.: 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  <a:hlinkClick r:id="rId3"/>
              </a:rPr>
              <a:t>https://jonnyphillips.github.io/Ciencia_de_Dados/Graficos.html</a:t>
            </a:r>
            <a:r>
              <a:rPr lang="pt-BR" sz="132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BCCB3F-8821-E4B9-6C23-90E0F16E8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712" y="3846404"/>
            <a:ext cx="3578875" cy="249953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A969C66-1AB0-AED6-EDBE-0185A6B8B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61" y="1573041"/>
            <a:ext cx="5609009" cy="21149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5C0F3CD-A7FD-14B9-7234-535E80F67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922" y="2350742"/>
            <a:ext cx="5979439" cy="34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Geometrias</a:t>
            </a:r>
            <a:r>
              <a:rPr lang="en-US" dirty="0"/>
              <a:t>: Qual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escolher</a:t>
            </a:r>
            <a:r>
              <a:rPr lang="en-US" dirty="0"/>
              <a:t>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3E1B56-EDCD-C941-1D48-67515D91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63" y="1502394"/>
            <a:ext cx="6346194" cy="44808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E49CE53-7184-63B3-80D9-44988ADFD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337" y="5197667"/>
            <a:ext cx="2585549" cy="15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5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89115"/>
            <a:ext cx="11817855" cy="132556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Exploração</a:t>
            </a:r>
            <a:r>
              <a:rPr lang="en-US" dirty="0"/>
              <a:t>: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pic>
        <p:nvPicPr>
          <p:cNvPr id="3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65579A8C-C364-750A-29D2-310FE66AD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6" b="3054"/>
          <a:stretch/>
        </p:blipFill>
        <p:spPr>
          <a:xfrm>
            <a:off x="164592" y="1857569"/>
            <a:ext cx="5389222" cy="4370493"/>
          </a:xfrm>
          <a:prstGeom prst="rect">
            <a:avLst/>
          </a:prstGeom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D4E37F-7FB5-C3A5-E116-262A871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52" y="5186160"/>
            <a:ext cx="5604232" cy="9665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6836B6-C27C-9B47-E41E-2A34DB40F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304" y="3565304"/>
            <a:ext cx="5695003" cy="125972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2BD8FF52-E310-95F0-893E-9D35FCEAA617}"/>
              </a:ext>
            </a:extLst>
          </p:cNvPr>
          <p:cNvSpPr/>
          <p:nvPr/>
        </p:nvSpPr>
        <p:spPr>
          <a:xfrm>
            <a:off x="7267426" y="2955906"/>
            <a:ext cx="314488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55707"/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6"/>
              </a:rPr>
              <a:t>https://www.data-to-viz.com/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  <a:p>
            <a:pPr algn="ctr" defTabSz="855707"/>
            <a:endParaRPr lang="pt-BR" sz="168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BF76D2-4BB3-2398-5BF3-95686DB1BF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1392" y="1492436"/>
            <a:ext cx="1176828" cy="1325563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3D86DB57-AD4A-A1E4-80DA-9E7697854EA3}"/>
              </a:ext>
            </a:extLst>
          </p:cNvPr>
          <p:cNvCxnSpPr/>
          <p:nvPr/>
        </p:nvCxnSpPr>
        <p:spPr>
          <a:xfrm>
            <a:off x="5867319" y="1857569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3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1CAFD4E4-4F7B-4F40-A4CF-C7217488A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95649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  <a:r>
              <a:rPr lang="pt-BR" sz="4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https://www.data-to-viz.com/</a:t>
            </a:r>
            <a:r>
              <a:rPr lang="pt-BR" sz="4800" dirty="0"/>
              <a:t> </a:t>
            </a: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7E1F5E2-AFBC-4E10-95C1-6AE632FFEED7}"/>
              </a:ext>
            </a:extLst>
          </p:cNvPr>
          <p:cNvSpPr/>
          <p:nvPr/>
        </p:nvSpPr>
        <p:spPr>
          <a:xfrm>
            <a:off x="2372984" y="6380861"/>
            <a:ext cx="6925069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4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Link: </a:t>
            </a:r>
            <a:r>
              <a:rPr lang="pt-BR" sz="1440" dirty="0">
                <a:hlinkClick r:id="rId3"/>
              </a:rPr>
              <a:t>https://www.data-to-viz.com/</a:t>
            </a:r>
            <a:r>
              <a:rPr lang="pt-BR" sz="144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F6FBCD-9D74-464C-9776-A7E30E6D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450" y="1732151"/>
            <a:ext cx="6834465" cy="5125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262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739" y="89115"/>
            <a:ext cx="11158003" cy="1325563"/>
          </a:xfrm>
        </p:spPr>
        <p:txBody>
          <a:bodyPr>
            <a:normAutofit/>
          </a:bodyPr>
          <a:lstStyle/>
          <a:p>
            <a:r>
              <a:rPr lang="pt-BR" dirty="0"/>
              <a:t>Explanação: como comunicar efetivamente</a:t>
            </a:r>
            <a:endParaRPr lang="en-U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8609FA9-8A94-20C9-389E-B8F6062D32A5}"/>
              </a:ext>
            </a:extLst>
          </p:cNvPr>
          <p:cNvSpPr txBox="1">
            <a:spLocks/>
          </p:cNvSpPr>
          <p:nvPr/>
        </p:nvSpPr>
        <p:spPr>
          <a:xfrm>
            <a:off x="5041011" y="1414678"/>
            <a:ext cx="657225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pt-BR"/>
              <a:t> 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8943672-AB9B-1C6A-C198-1894E3EAD8F6}"/>
              </a:ext>
            </a:extLst>
          </p:cNvPr>
          <p:cNvSpPr txBox="1"/>
          <p:nvPr/>
        </p:nvSpPr>
        <p:spPr>
          <a:xfrm>
            <a:off x="505809" y="1903456"/>
            <a:ext cx="363076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Tópicos de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Data-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ink</a:t>
            </a:r>
            <a:endParaRPr lang="pt-BR" sz="20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Teoria das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Principio de Gestalt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Elementary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perceptual </a:t>
            </a:r>
            <a:r>
              <a:rPr lang="pt-BR" sz="2000" dirty="0" err="1">
                <a:solidFill>
                  <a:srgbClr val="404145"/>
                </a:solidFill>
                <a:latin typeface="Source Sans Pro" charset="0"/>
                <a:ea typeface="Source Sans Pro" charset="0"/>
              </a:rPr>
              <a:t>tasks</a:t>
            </a:r>
            <a: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  <a:t> </a:t>
            </a:r>
            <a:br>
              <a:rPr lang="pt-BR" sz="2000" dirty="0">
                <a:solidFill>
                  <a:srgbClr val="404145"/>
                </a:solidFill>
                <a:latin typeface="Source Sans Pro" charset="0"/>
                <a:ea typeface="Source Sans Pro" charset="0"/>
              </a:rPr>
            </a:br>
            <a:endParaRPr lang="pt-BR" sz="2400" dirty="0">
              <a:solidFill>
                <a:srgbClr val="404145"/>
              </a:solidFill>
              <a:latin typeface="Source Sans Pro" charset="0"/>
              <a:ea typeface="Source Sans Pro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FC84501-25A8-3B88-56AC-FEC20A1D8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568" y="2018679"/>
            <a:ext cx="3755571" cy="176642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D858A18-52AD-2EBD-717B-D0CA760AF7A4}"/>
              </a:ext>
            </a:extLst>
          </p:cNvPr>
          <p:cNvSpPr txBox="1"/>
          <p:nvPr/>
        </p:nvSpPr>
        <p:spPr>
          <a:xfrm>
            <a:off x="548447" y="6101575"/>
            <a:ext cx="3230178" cy="350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55707">
              <a:buClr>
                <a:srgbClr val="009491"/>
              </a:buClr>
            </a:pPr>
            <a:r>
              <a:rPr lang="pt-BR" sz="1680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https://clauswilke.com/dataviz/</a:t>
            </a:r>
            <a:r>
              <a:rPr lang="pt-BR" sz="1680" dirty="0">
                <a:solidFill>
                  <a:prstClr val="black"/>
                </a:solidFill>
                <a:latin typeface="Calibri" panose="020F0502020204030204"/>
              </a:rPr>
              <a:t>   </a:t>
            </a:r>
          </a:p>
        </p:txBody>
      </p:sp>
      <p:pic>
        <p:nvPicPr>
          <p:cNvPr id="5" name="Picture 2" descr="Fundamentals of Data Visualization: A Primer on Making Informative and  Compelling Figures | Amazon.com.br">
            <a:extLst>
              <a:ext uri="{FF2B5EF4-FFF2-40B4-BE49-F238E27FC236}">
                <a16:creationId xmlns:a16="http://schemas.microsoft.com/office/drawing/2014/main" id="{E8B87152-D4B7-1176-86A7-F7FC60317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629" y="4060436"/>
            <a:ext cx="1530029" cy="20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xt — geom_label • ggplot2">
            <a:extLst>
              <a:ext uri="{FF2B5EF4-FFF2-40B4-BE49-F238E27FC236}">
                <a16:creationId xmlns:a16="http://schemas.microsoft.com/office/drawing/2014/main" id="{4CD32C1F-1AC2-1075-9AAA-87360087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14" y="4574262"/>
            <a:ext cx="1063182" cy="123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641DFAC0-E04A-71B1-9FFF-998E6013A40F}"/>
              </a:ext>
            </a:extLst>
          </p:cNvPr>
          <p:cNvCxnSpPr/>
          <p:nvPr/>
        </p:nvCxnSpPr>
        <p:spPr>
          <a:xfrm>
            <a:off x="4347278" y="1966996"/>
            <a:ext cx="0" cy="4680000"/>
          </a:xfrm>
          <a:prstGeom prst="line">
            <a:avLst/>
          </a:prstGeom>
          <a:ln>
            <a:solidFill>
              <a:srgbClr val="3132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D456BA1-C1BA-436A-8447-2C98590D7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2893" y="4244518"/>
            <a:ext cx="3090824" cy="19076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673C0B9-653E-4CC8-8983-B1706D4F6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9633" y="4093691"/>
            <a:ext cx="2206553" cy="2147665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617ADB-B126-417A-857D-5FA971B2980B}"/>
              </a:ext>
            </a:extLst>
          </p:cNvPr>
          <p:cNvSpPr txBox="1"/>
          <p:nvPr/>
        </p:nvSpPr>
        <p:spPr>
          <a:xfrm>
            <a:off x="5648357" y="6464116"/>
            <a:ext cx="53575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Ref.: </a:t>
            </a:r>
            <a:r>
              <a:rPr lang="pt-BR" sz="1100" dirty="0">
                <a:hlinkClick r:id="rId9"/>
              </a:rPr>
              <a:t>https://www.williamrchase.com/slides/assets/player/KeynoteDHTMLPlayer.html#1</a:t>
            </a:r>
            <a:r>
              <a:rPr lang="pt-BR" sz="1100" dirty="0"/>
              <a:t>  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474FA02-EDD4-4E5F-807F-F74635BF61C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39569" y="1503941"/>
            <a:ext cx="6483687" cy="588810"/>
          </a:xfrm>
          <a:prstGeom prst="rect">
            <a:avLst/>
          </a:prstGeom>
        </p:spPr>
      </p:pic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64E5A24-F4D3-44C3-8F14-39409B1F2BDC}"/>
              </a:ext>
            </a:extLst>
          </p:cNvPr>
          <p:cNvSpPr/>
          <p:nvPr/>
        </p:nvSpPr>
        <p:spPr>
          <a:xfrm>
            <a:off x="8153189" y="5003463"/>
            <a:ext cx="827314" cy="26161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1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2" grpId="0"/>
      <p:bldP spid="13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Bee Colony Changes - Tidy Tuesday 2022 | Steven DiFalco">
            <a:extLst>
              <a:ext uri="{FF2B5EF4-FFF2-40B4-BE49-F238E27FC236}">
                <a16:creationId xmlns:a16="http://schemas.microsoft.com/office/drawing/2014/main" id="{28ABAE7A-E135-43A2-A765-147CF8D699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6"/>
          <a:stretch/>
        </p:blipFill>
        <p:spPr bwMode="auto">
          <a:xfrm>
            <a:off x="1243270" y="2129628"/>
            <a:ext cx="2670412" cy="21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The MockUp - Three years of TidyTuesday">
            <a:extLst>
              <a:ext uri="{FF2B5EF4-FFF2-40B4-BE49-F238E27FC236}">
                <a16:creationId xmlns:a16="http://schemas.microsoft.com/office/drawing/2014/main" id="{892EE77D-E49A-4077-9F50-BD014C4FA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891" y="1581295"/>
            <a:ext cx="30226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89115"/>
            <a:ext cx="11182350" cy="1325563"/>
          </a:xfrm>
        </p:spPr>
        <p:txBody>
          <a:bodyPr>
            <a:normAutofit/>
          </a:bodyPr>
          <a:lstStyle/>
          <a:p>
            <a:r>
              <a:rPr lang="en-US" dirty="0" err="1"/>
              <a:t>Tidytuesday</a:t>
            </a:r>
            <a:r>
              <a:rPr lang="en-US" dirty="0"/>
              <a:t>:  </a:t>
            </a:r>
            <a:r>
              <a:rPr lang="en-US" dirty="0" err="1"/>
              <a:t>aprendendo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endParaRPr lang="en-US" dirty="0"/>
          </a:p>
        </p:txBody>
      </p:sp>
      <p:pic>
        <p:nvPicPr>
          <p:cNvPr id="6148" name="Picture 4" descr="TidyTuesday Podcast (@tidypod) / Twitter">
            <a:extLst>
              <a:ext uri="{FF2B5EF4-FFF2-40B4-BE49-F238E27FC236}">
                <a16:creationId xmlns:a16="http://schemas.microsoft.com/office/drawing/2014/main" id="{6DE10F00-2719-49B9-A8BA-8F980DAD6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1645583"/>
            <a:ext cx="20701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 TidyTuesday 2019 - Cédric Scherer">
            <a:extLst>
              <a:ext uri="{FF2B5EF4-FFF2-40B4-BE49-F238E27FC236}">
                <a16:creationId xmlns:a16="http://schemas.microsoft.com/office/drawing/2014/main" id="{224DC915-0257-492F-9AAD-2D920A4E1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0" y="1500069"/>
            <a:ext cx="4851400" cy="344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8FFF5A2-822D-4278-A80E-FC9827D10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718" y="3092595"/>
            <a:ext cx="5439766" cy="3378987"/>
          </a:xfrm>
          <a:prstGeom prst="rect">
            <a:avLst/>
          </a:prstGeom>
        </p:spPr>
      </p:pic>
      <p:pic>
        <p:nvPicPr>
          <p:cNvPr id="6152" name="Picture 8" descr="TidyTuesday Podcast (@tidypod) / Twitter">
            <a:extLst>
              <a:ext uri="{FF2B5EF4-FFF2-40B4-BE49-F238E27FC236}">
                <a16:creationId xmlns:a16="http://schemas.microsoft.com/office/drawing/2014/main" id="{1FBCBDD4-B8D1-4970-8E74-7EDAB293B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8" y="5093582"/>
            <a:ext cx="1969903" cy="1531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GitHub - z3tt/TidyTuesday: My contributions to the #TidyTuesday challenge,  a weekly data visualization challenge. All plots are 💯 created in R with  ggplot2.">
            <a:extLst>
              <a:ext uri="{FF2B5EF4-FFF2-40B4-BE49-F238E27FC236}">
                <a16:creationId xmlns:a16="http://schemas.microsoft.com/office/drawing/2014/main" id="{6F215ABA-6A09-4551-ABAA-F5C7EB7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1686" y="4405431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FEDFC52-EB98-F1CC-A31F-67BDB2145374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l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    O Ciclo da Ciência de Dados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 charset="0"/>
              <a:ea typeface="Source Sans Pro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D6116A6-C675-6A22-8EFF-72B709D0551A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7523F9B1-D406-F38C-3F3B-C3596BEDF5A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D9ABECC-4B99-61D6-CE90-97D0737D27F4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801A5ABC-134C-720E-40CF-FC3F12E995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D07414D1-14C7-7E2E-0D15-4A83BBB95F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4BC12335-F1CC-DECF-EDA7-78CD747FAA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BDEA431E-D54A-FBAB-D4B1-8F555960F2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29AB05AC-652A-BA78-A7B4-663B6A5C97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66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Folha de </a:t>
            </a:r>
            <a:r>
              <a:rPr lang="en-US" dirty="0" err="1"/>
              <a:t>Dicas</a:t>
            </a:r>
            <a:r>
              <a:rPr lang="en-US" dirty="0"/>
              <a:t> (</a:t>
            </a:r>
            <a:r>
              <a:rPr lang="en-US" dirty="0" err="1"/>
              <a:t>Cheatsheet</a:t>
            </a:r>
            <a:r>
              <a:rPr lang="en-US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D1C98FB-F38F-E523-7F06-F2F79574DA93}"/>
              </a:ext>
            </a:extLst>
          </p:cNvPr>
          <p:cNvSpPr txBox="1"/>
          <p:nvPr/>
        </p:nvSpPr>
        <p:spPr>
          <a:xfrm>
            <a:off x="4191000" y="6093556"/>
            <a:ext cx="381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https://github.com/tidyverse/ggplot2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936A55-9AF1-B44F-7A0A-9F0D37B27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26" y="1885346"/>
            <a:ext cx="5134701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4B38D8D-60D6-A9E0-9640-22A137372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081" y="1885346"/>
            <a:ext cx="5137695" cy="3960000"/>
          </a:xfrm>
          <a:prstGeom prst="rect">
            <a:avLst/>
          </a:prstGeom>
          <a:ln w="38100">
            <a:solidFill>
              <a:srgbClr val="313235"/>
            </a:solidFill>
          </a:ln>
        </p:spPr>
      </p:pic>
    </p:spTree>
    <p:extLst>
      <p:ext uri="{BB962C8B-B14F-4D97-AF65-F5344CB8AC3E}">
        <p14:creationId xmlns:p14="http://schemas.microsoft.com/office/powerpoint/2010/main" val="7352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Bônus</a:t>
            </a:r>
            <a:r>
              <a:rPr lang="en-US" dirty="0"/>
              <a:t>: 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</p:txBody>
      </p:sp>
      <p:pic>
        <p:nvPicPr>
          <p:cNvPr id="3" name="Picture 2" descr="How to Make Beautiful Tables in R">
            <a:extLst>
              <a:ext uri="{FF2B5EF4-FFF2-40B4-BE49-F238E27FC236}">
                <a16:creationId xmlns:a16="http://schemas.microsoft.com/office/drawing/2014/main" id="{86CD32CC-9071-132A-3687-6D0BA3DE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80" y="1495495"/>
            <a:ext cx="7385873" cy="342673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dvanced RMarkdown">
            <a:extLst>
              <a:ext uri="{FF2B5EF4-FFF2-40B4-BE49-F238E27FC236}">
                <a16:creationId xmlns:a16="http://schemas.microsoft.com/office/drawing/2014/main" id="{93D32EDD-ACBF-786B-2F60-D8C2F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00" y="3163019"/>
            <a:ext cx="6352553" cy="228030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hiny output of a &amp;#39;sparkTable&amp;#39; object. | Download Scientific Diagram">
            <a:extLst>
              <a:ext uri="{FF2B5EF4-FFF2-40B4-BE49-F238E27FC236}">
                <a16:creationId xmlns:a16="http://schemas.microsoft.com/office/drawing/2014/main" id="{241ED20D-55CE-E542-0815-6CDFE0A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32" y="4099470"/>
            <a:ext cx="4760553" cy="252606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EF2852D7-173B-4EA5-966E-3B0A72E8D40E}"/>
              </a:ext>
            </a:extLst>
          </p:cNvPr>
          <p:cNvGrpSpPr/>
          <p:nvPr/>
        </p:nvGrpSpPr>
        <p:grpSpPr>
          <a:xfrm>
            <a:off x="4394200" y="2050598"/>
            <a:ext cx="5056326" cy="2655888"/>
            <a:chOff x="0" y="3975100"/>
            <a:chExt cx="5056326" cy="2655888"/>
          </a:xfrm>
        </p:grpSpPr>
        <p:pic>
          <p:nvPicPr>
            <p:cNvPr id="5124" name="Picture 4" descr="Announcing the 2022 Table Contest - RStudio">
              <a:extLst>
                <a:ext uri="{FF2B5EF4-FFF2-40B4-BE49-F238E27FC236}">
                  <a16:creationId xmlns:a16="http://schemas.microsoft.com/office/drawing/2014/main" id="{C956383B-65A2-4B76-9EC4-C628C1742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75100"/>
              <a:ext cx="5056326" cy="26558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88BB0F7-196E-4154-91D8-0C7FC7DA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7246" y="4438450"/>
              <a:ext cx="3286584" cy="1848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027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Pré-processamento</a:t>
            </a:r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2050" name="Picture 2" descr="Recipes RStudio hex sticker adesivo - Stickers Devs">
            <a:extLst>
              <a:ext uri="{FF2B5EF4-FFF2-40B4-BE49-F238E27FC236}">
                <a16:creationId xmlns:a16="http://schemas.microsoft.com/office/drawing/2014/main" id="{0296BEFE-390F-08F6-6855-7C4EA552A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4493970" y="2401196"/>
            <a:ext cx="3204060" cy="356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1038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Ações</a:t>
            </a:r>
            <a:r>
              <a:rPr lang="en-US" dirty="0"/>
              <a:t> </a:t>
            </a:r>
            <a:r>
              <a:rPr lang="en-US" dirty="0" err="1"/>
              <a:t>relacionadas</a:t>
            </a:r>
            <a:r>
              <a:rPr lang="en-US" dirty="0"/>
              <a:t> a </a:t>
            </a:r>
            <a:r>
              <a:rPr lang="en-US" dirty="0" err="1"/>
              <a:t>pré</a:t>
            </a:r>
            <a:r>
              <a:rPr lang="en-US" dirty="0"/>
              <a:t> </a:t>
            </a:r>
            <a:r>
              <a:rPr lang="en-US" dirty="0" err="1"/>
              <a:t>processamento</a:t>
            </a:r>
            <a:endParaRPr lang="en-US" dirty="0"/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E706D47-AF1A-CB5C-39FA-4B9913E44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279074"/>
              </p:ext>
            </p:extLst>
          </p:nvPr>
        </p:nvGraphicFramePr>
        <p:xfrm>
          <a:off x="2671857" y="1306603"/>
          <a:ext cx="7482772" cy="545637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6403">
                  <a:extLst>
                    <a:ext uri="{9D8B030D-6E8A-4147-A177-3AD203B41FA5}">
                      <a16:colId xmlns:a16="http://schemas.microsoft.com/office/drawing/2014/main" val="4139074661"/>
                    </a:ext>
                  </a:extLst>
                </a:gridCol>
                <a:gridCol w="5226369">
                  <a:extLst>
                    <a:ext uri="{9D8B030D-6E8A-4147-A177-3AD203B41FA5}">
                      <a16:colId xmlns:a16="http://schemas.microsoft.com/office/drawing/2014/main" val="675107123"/>
                    </a:ext>
                  </a:extLst>
                </a:gridCol>
              </a:tblGrid>
              <a:tr h="11984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Importação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Identificar unidade de análise 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Agregar dados segundo a unidade identificada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Tratar registros inválidos e linhas duplicadas</a:t>
                      </a:r>
                    </a:p>
                    <a:p>
                      <a:pPr marL="0" algn="l" defTabSz="914676" rtl="0" eaLnBrk="1" latinLnBrk="0" hangingPunct="1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Tornar únicos os nomes das colunas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pt-BR" sz="1600" dirty="0">
                          <a:effectLst/>
                        </a:rPr>
                        <a:t>Combinar bases de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03171485"/>
                  </a:ext>
                </a:extLst>
              </a:tr>
              <a:tr h="15286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Perfil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pt-BR" sz="8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Gerar metadados/metainformação dos dados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Verificar tipos de dados e unidades de medida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Corrigir formatações incorretas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dirty="0">
                          <a:effectLst/>
                        </a:rPr>
                        <a:t>Identificar amostras tendenciosas</a:t>
                      </a: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20979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Limpeza</a:t>
                      </a:r>
                      <a:endParaRPr lang="pt-BR" sz="1600" b="1" dirty="0">
                        <a:effectLst/>
                        <a:latin typeface="Calibri" panose="020F050202020403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8095" marR="48095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Remover colunas irrelevantes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Filtrar observações fora do escopo de interesse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407586"/>
                  </a:ext>
                </a:extLst>
              </a:tr>
              <a:tr h="83506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Ajustes 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pt-BR" sz="1600" b="1" dirty="0">
                          <a:effectLst/>
                        </a:rPr>
                        <a:t>Pré-Modelagem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(</a:t>
                      </a:r>
                      <a:r>
                        <a:rPr lang="pt-BR" sz="1600" b="1" dirty="0" err="1">
                          <a:effectLst/>
                        </a:rPr>
                        <a:t>DataPrep</a:t>
                      </a:r>
                      <a:r>
                        <a:rPr lang="pt-BR" sz="1600" b="1" dirty="0">
                          <a:effectLst/>
                        </a:rPr>
                        <a:t>)</a:t>
                      </a:r>
                    </a:p>
                  </a:txBody>
                  <a:tcPr marL="48095" marR="48095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u="none" strike="noStrike" cap="none" dirty="0">
                        <a:solidFill>
                          <a:schemeClr val="tx1"/>
                        </a:solidFill>
                        <a:effectLst/>
                        <a:sym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codificações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Aplicar padronizações (normalizações e 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scaling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)</a:t>
                      </a:r>
                    </a:p>
                    <a:p>
                      <a:pPr marL="0" marR="0" lvl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Tratar dados faltantes (</a:t>
                      </a:r>
                      <a:r>
                        <a:rPr lang="pt-BR" sz="1600" b="0" u="none" strike="noStrike" cap="none" dirty="0" err="1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missing</a:t>
                      </a:r>
                      <a:r>
                        <a:rPr lang="pt-BR" sz="1600" b="0" u="none" strike="noStrike" cap="none" dirty="0">
                          <a:solidFill>
                            <a:schemeClr val="tx1"/>
                          </a:solidFill>
                          <a:effectLst/>
                          <a:sym typeface="Arial"/>
                        </a:rPr>
                        <a:t> data)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pt-BR" sz="800" b="0" i="0" u="none" strike="noStrike" cap="non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48095" marR="48095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5529137"/>
                  </a:ext>
                </a:extLst>
              </a:tr>
            </a:tbl>
          </a:graphicData>
        </a:graphic>
      </p:graphicFrame>
      <p:pic>
        <p:nvPicPr>
          <p:cNvPr id="8" name="Gráfico 7" descr="Esfregão e balde com preenchimento sólido">
            <a:extLst>
              <a:ext uri="{FF2B5EF4-FFF2-40B4-BE49-F238E27FC236}">
                <a16:creationId xmlns:a16="http://schemas.microsoft.com/office/drawing/2014/main" id="{D26CB0E9-3FDE-7945-FC9B-E00662E7D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07993" y="4744576"/>
            <a:ext cx="612000" cy="612000"/>
          </a:xfrm>
          <a:prstGeom prst="rect">
            <a:avLst/>
          </a:prstGeom>
        </p:spPr>
      </p:pic>
      <p:pic>
        <p:nvPicPr>
          <p:cNvPr id="9" name="Gráfico 8" descr="Lista de Verificação com preenchimento sólido">
            <a:extLst>
              <a:ext uri="{FF2B5EF4-FFF2-40B4-BE49-F238E27FC236}">
                <a16:creationId xmlns:a16="http://schemas.microsoft.com/office/drawing/2014/main" id="{E3A37035-1005-C82C-9293-509D004A9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993" y="3601133"/>
            <a:ext cx="612000" cy="612000"/>
          </a:xfrm>
          <a:prstGeom prst="rect">
            <a:avLst/>
          </a:prstGeom>
        </p:spPr>
      </p:pic>
      <p:pic>
        <p:nvPicPr>
          <p:cNvPr id="10" name="Gráfico 9" descr="Compartilhar com preenchimento sólido">
            <a:extLst>
              <a:ext uri="{FF2B5EF4-FFF2-40B4-BE49-F238E27FC236}">
                <a16:creationId xmlns:a16="http://schemas.microsoft.com/office/drawing/2014/main" id="{C19D8530-AAD4-68E9-79B2-DA833FC8BF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 flipH="1">
            <a:off x="2107993" y="1946121"/>
            <a:ext cx="612000" cy="612000"/>
          </a:xfrm>
          <a:prstGeom prst="rect">
            <a:avLst/>
          </a:prstGeom>
        </p:spPr>
      </p:pic>
      <p:pic>
        <p:nvPicPr>
          <p:cNvPr id="11" name="Gráfico 10" descr="Ferramentas de mineração com preenchimento sólido">
            <a:extLst>
              <a:ext uri="{FF2B5EF4-FFF2-40B4-BE49-F238E27FC236}">
                <a16:creationId xmlns:a16="http://schemas.microsoft.com/office/drawing/2014/main" id="{71F25CFC-7FAF-227E-5EF6-2C990A2A5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7278" y="5888019"/>
            <a:ext cx="793430" cy="686045"/>
          </a:xfrm>
          <a:prstGeom prst="rect">
            <a:avLst/>
          </a:prstGeom>
        </p:spPr>
      </p:pic>
      <p:pic>
        <p:nvPicPr>
          <p:cNvPr id="20" name="Gráfico 19" descr="Robô com preenchimento sólido">
            <a:extLst>
              <a:ext uri="{FF2B5EF4-FFF2-40B4-BE49-F238E27FC236}">
                <a16:creationId xmlns:a16="http://schemas.microsoft.com/office/drawing/2014/main" id="{8DC8F230-C224-71CB-0316-61C25CEC2B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629" y="5782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1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Cenários</a:t>
            </a:r>
            <a:r>
              <a:rPr lang="en-US" dirty="0"/>
              <a:t> para </a:t>
            </a:r>
            <a:r>
              <a:rPr lang="en-US" dirty="0" err="1"/>
              <a:t>pré-processamento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A791463-F604-D194-7CB9-A4EB1D39F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34" b="7199"/>
          <a:stretch/>
        </p:blipFill>
        <p:spPr>
          <a:xfrm>
            <a:off x="1723430" y="2286954"/>
            <a:ext cx="2086247" cy="4092135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BDEA17F-C0B8-361A-EE1D-9A471DD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610" y="1583081"/>
            <a:ext cx="6838596" cy="369183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2" descr="Data Cleansing">
            <a:extLst>
              <a:ext uri="{FF2B5EF4-FFF2-40B4-BE49-F238E27FC236}">
                <a16:creationId xmlns:a16="http://schemas.microsoft.com/office/drawing/2014/main" id="{322F5BAF-42AF-2D24-8BC6-8493F3446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44" y="4070006"/>
            <a:ext cx="7620000" cy="240982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59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Dados </a:t>
            </a:r>
            <a:r>
              <a:rPr lang="en-US" dirty="0" err="1"/>
              <a:t>faltantes</a:t>
            </a:r>
            <a:r>
              <a:rPr lang="en-US" dirty="0"/>
              <a:t> (missing)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736013B-72D2-D8AF-2E49-E952D8F1A0D6}"/>
              </a:ext>
            </a:extLst>
          </p:cNvPr>
          <p:cNvGrpSpPr>
            <a:grpSpLocks noChangeAspect="1"/>
          </p:cNvGrpSpPr>
          <p:nvPr/>
        </p:nvGrpSpPr>
        <p:grpSpPr>
          <a:xfrm>
            <a:off x="6404042" y="2520581"/>
            <a:ext cx="5040000" cy="3650134"/>
            <a:chOff x="3324860" y="1733551"/>
            <a:chExt cx="5415827" cy="3584964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01EB683-BDF5-0C91-E6A1-6C6C9639DA30}"/>
                </a:ext>
              </a:extLst>
            </p:cNvPr>
            <p:cNvGrpSpPr/>
            <p:nvPr/>
          </p:nvGrpSpPr>
          <p:grpSpPr>
            <a:xfrm>
              <a:off x="3324860" y="1733551"/>
              <a:ext cx="5415827" cy="3584964"/>
              <a:chOff x="3443808" y="1839525"/>
              <a:chExt cx="5031119" cy="3265260"/>
            </a:xfrm>
          </p:grpSpPr>
          <p:pic>
            <p:nvPicPr>
              <p:cNvPr id="9" name="Picture 2" descr="How to Replace Missing Values(NA) in R: na.omit &amp; na.rm">
                <a:extLst>
                  <a:ext uri="{FF2B5EF4-FFF2-40B4-BE49-F238E27FC236}">
                    <a16:creationId xmlns:a16="http://schemas.microsoft.com/office/drawing/2014/main" id="{BC0F18C0-92D3-81D5-3BED-638DE24CA0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2"/>
              <a:stretch/>
            </p:blipFill>
            <p:spPr bwMode="auto">
              <a:xfrm>
                <a:off x="3443808" y="1839525"/>
                <a:ext cx="4978300" cy="32540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A3823250-94CE-9B7D-7A38-51651A104F05}"/>
                  </a:ext>
                </a:extLst>
              </p:cNvPr>
              <p:cNvSpPr/>
              <p:nvPr/>
            </p:nvSpPr>
            <p:spPr>
              <a:xfrm>
                <a:off x="5051502" y="2898133"/>
                <a:ext cx="3423425" cy="220665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F885DBE-E21D-D93F-F844-87E46B9BA274}"/>
                </a:ext>
              </a:extLst>
            </p:cNvPr>
            <p:cNvSpPr/>
            <p:nvPr/>
          </p:nvSpPr>
          <p:spPr>
            <a:xfrm>
              <a:off x="7592934" y="1755115"/>
              <a:ext cx="625515" cy="3859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11483F6-2336-8284-3C26-4FF2685C958B}"/>
              </a:ext>
            </a:extLst>
          </p:cNvPr>
          <p:cNvSpPr txBox="1"/>
          <p:nvPr/>
        </p:nvSpPr>
        <p:spPr>
          <a:xfrm>
            <a:off x="495698" y="1800288"/>
            <a:ext cx="8862953" cy="4370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que esses valores estão ausentes?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 é o mecanismo que resulta na falta?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Estrutural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Aleatório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Específico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 isto saberemos qual a técnica apropriada </a:t>
            </a: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endereçar os valores faltantes: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Deleter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coluna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Imputar valores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Criar uma nova categoria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Técnicas baseadas em modelos</a:t>
            </a:r>
          </a:p>
        </p:txBody>
      </p:sp>
      <p:pic>
        <p:nvPicPr>
          <p:cNvPr id="5" name="Picture 2" descr="naniar version 0.2.0 on CRAN | Credibly Curious">
            <a:extLst>
              <a:ext uri="{FF2B5EF4-FFF2-40B4-BE49-F238E27FC236}">
                <a16:creationId xmlns:a16="http://schemas.microsoft.com/office/drawing/2014/main" id="{03C4A9E6-843A-E0D9-1D6B-FFA1D9341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586" y="1469561"/>
            <a:ext cx="1694915" cy="195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803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Codificações</a:t>
            </a:r>
            <a:r>
              <a:rPr lang="en-US" dirty="0"/>
              <a:t> (</a:t>
            </a:r>
            <a:r>
              <a:rPr lang="en-US" dirty="0" err="1"/>
              <a:t>enconding</a:t>
            </a:r>
            <a:r>
              <a:rPr lang="en-US" dirty="0"/>
              <a:t> 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4A7740-DB49-42F5-5047-F3C411F3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44267"/>
            <a:ext cx="4320000" cy="22107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5A58E7E-F04F-67C8-820F-44CBBC002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208381"/>
            <a:ext cx="4320000" cy="220552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A058D1C-BD82-B480-FF2C-40B39FE953A0}"/>
              </a:ext>
            </a:extLst>
          </p:cNvPr>
          <p:cNvSpPr txBox="1"/>
          <p:nvPr/>
        </p:nvSpPr>
        <p:spPr>
          <a:xfrm>
            <a:off x="648503" y="1835913"/>
            <a:ext cx="5447498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</p:txBody>
      </p:sp>
      <p:pic>
        <p:nvPicPr>
          <p:cNvPr id="8" name="Picture 2" descr="Feature Engineering and Selection (Book Review)">
            <a:extLst>
              <a:ext uri="{FF2B5EF4-FFF2-40B4-BE49-F238E27FC236}">
                <a16:creationId xmlns:a16="http://schemas.microsoft.com/office/drawing/2014/main" id="{DB3FC60A-E16E-F6B7-2802-612BF0F0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578" y="3020853"/>
            <a:ext cx="1294663" cy="18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81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Dataprep</a:t>
            </a:r>
            <a:r>
              <a:rPr lang="en-US" dirty="0"/>
              <a:t> – </a:t>
            </a:r>
            <a:r>
              <a:rPr lang="en-US" dirty="0" err="1"/>
              <a:t>Padronizações</a:t>
            </a:r>
            <a:r>
              <a:rPr lang="en-US" dirty="0"/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44C4784-0018-0FDC-A950-6A5C14951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5" t="47097" r="7432" b="5109"/>
          <a:stretch/>
        </p:blipFill>
        <p:spPr>
          <a:xfrm>
            <a:off x="8229600" y="1529452"/>
            <a:ext cx="2825087" cy="207401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EBE584E-4676-98D0-5B72-F4CE3E99C2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43" b="7425"/>
          <a:stretch/>
        </p:blipFill>
        <p:spPr>
          <a:xfrm>
            <a:off x="5258767" y="1518535"/>
            <a:ext cx="2671260" cy="20740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05B5CF4-8D00-6D65-0173-5ABEF547A9C4}"/>
              </a:ext>
            </a:extLst>
          </p:cNvPr>
          <p:cNvSpPr txBox="1"/>
          <p:nvPr/>
        </p:nvSpPr>
        <p:spPr>
          <a:xfrm>
            <a:off x="176401" y="1944431"/>
            <a:ext cx="567065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Por ...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standardization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Unitization 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Unitization with zero minimum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Normalization in range [-1,1]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Positional normalization in range [-1,1]</a:t>
            </a:r>
          </a:p>
        </p:txBody>
      </p:sp>
      <p:pic>
        <p:nvPicPr>
          <p:cNvPr id="3076" name="Picture 4" descr="Feature Engineering for Machine Learning: Principles and Techniques for  Data Scientists: 9781491953242: Computer Science Books @ Amazon.com">
            <a:extLst>
              <a:ext uri="{FF2B5EF4-FFF2-40B4-BE49-F238E27FC236}">
                <a16:creationId xmlns:a16="http://schemas.microsoft.com/office/drawing/2014/main" id="{4376A300-DF25-6670-A7DD-CB41A0DA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422" y="1842827"/>
            <a:ext cx="1086177" cy="142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FC1228-BFDF-7675-87FE-A22DA17ED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767" y="4051185"/>
            <a:ext cx="5670655" cy="19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10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 err="1"/>
              <a:t>Glossário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076FC6D-0CCA-DFAD-E31F-1F99192D0201}"/>
              </a:ext>
            </a:extLst>
          </p:cNvPr>
          <p:cNvSpPr/>
          <p:nvPr/>
        </p:nvSpPr>
        <p:spPr>
          <a:xfrm>
            <a:off x="1225020" y="4084216"/>
            <a:ext cx="7273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Engenharia de Features?</a:t>
            </a:r>
            <a:endParaRPr lang="pt-BR" sz="4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2DE60D8-6803-78B5-7810-6E3281FFDB04}"/>
              </a:ext>
            </a:extLst>
          </p:cNvPr>
          <p:cNvSpPr/>
          <p:nvPr/>
        </p:nvSpPr>
        <p:spPr>
          <a:xfrm>
            <a:off x="1976316" y="4914499"/>
            <a:ext cx="67905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Eloquência 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Interpretabilidade</a:t>
            </a:r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Otimização de processamento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2D0852-6DCA-E3B0-D671-58CF55F1171E}"/>
              </a:ext>
            </a:extLst>
          </p:cNvPr>
          <p:cNvSpPr/>
          <p:nvPr/>
        </p:nvSpPr>
        <p:spPr>
          <a:xfrm>
            <a:off x="1225021" y="1561857"/>
            <a:ext cx="70961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Pré-processamento?</a:t>
            </a:r>
            <a:endParaRPr lang="pt-BR" sz="4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F716A06-0EEA-541B-57EC-33CC3BFD0B7F}"/>
              </a:ext>
            </a:extLst>
          </p:cNvPr>
          <p:cNvSpPr/>
          <p:nvPr/>
        </p:nvSpPr>
        <p:spPr>
          <a:xfrm>
            <a:off x="1976316" y="2342475"/>
            <a:ext cx="57708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Qualidade </a:t>
            </a:r>
          </a:p>
          <a:p>
            <a:endParaRPr lang="pt-BR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pt-BR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Limpeza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A6063DC-36FE-EC64-935F-60D38EEAE800}"/>
              </a:ext>
            </a:extLst>
          </p:cNvPr>
          <p:cNvSpPr/>
          <p:nvPr/>
        </p:nvSpPr>
        <p:spPr>
          <a:xfrm>
            <a:off x="5860144" y="2246121"/>
            <a:ext cx="4768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Wrangling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Integrity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F5D218A-BC65-65AA-E80E-5787AD228512}"/>
              </a:ext>
            </a:extLst>
          </p:cNvPr>
          <p:cNvSpPr/>
          <p:nvPr/>
        </p:nvSpPr>
        <p:spPr>
          <a:xfrm>
            <a:off x="4976790" y="2672797"/>
            <a:ext cx="57708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Munging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Pre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Processing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B1B10C1-EE6A-2C33-7515-E5604530E5AB}"/>
              </a:ext>
            </a:extLst>
          </p:cNvPr>
          <p:cNvSpPr/>
          <p:nvPr/>
        </p:nvSpPr>
        <p:spPr>
          <a:xfrm>
            <a:off x="5158923" y="3137838"/>
            <a:ext cx="42409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Cleaning</a:t>
            </a:r>
            <a:r>
              <a:rPr lang="pt-BR" sz="2800" dirty="0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  / </a:t>
            </a:r>
            <a:r>
              <a:rPr lang="pt-BR" sz="2800" dirty="0" err="1">
                <a:solidFill>
                  <a:srgbClr val="009491"/>
                </a:solidFill>
                <a:ea typeface="ヒラギノ角ゴ ProN W3" charset="-128"/>
                <a:sym typeface="Gill Sans" charset="0"/>
              </a:rPr>
              <a:t>Cleansing</a:t>
            </a:r>
            <a:endParaRPr lang="pt-BR" sz="2800" dirty="0">
              <a:solidFill>
                <a:srgbClr val="009491"/>
              </a:solidFill>
              <a:ea typeface="ヒラギノ角ゴ ProN W3" charset="-128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2DCB901-6CFC-62BF-7021-A8B15D49A1A3}"/>
              </a:ext>
            </a:extLst>
          </p:cNvPr>
          <p:cNvSpPr/>
          <p:nvPr/>
        </p:nvSpPr>
        <p:spPr>
          <a:xfrm>
            <a:off x="6081694" y="5700469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Data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Transformation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2AD43E4-FB62-43BC-CFB4-68477A4C9578}"/>
              </a:ext>
            </a:extLst>
          </p:cNvPr>
          <p:cNvSpPr/>
          <p:nvPr/>
        </p:nvSpPr>
        <p:spPr>
          <a:xfrm>
            <a:off x="5158923" y="5285587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Extraction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/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06DC094-A17B-74D5-1278-625C85606259}"/>
              </a:ext>
            </a:extLst>
          </p:cNvPr>
          <p:cNvSpPr/>
          <p:nvPr/>
        </p:nvSpPr>
        <p:spPr>
          <a:xfrm>
            <a:off x="8238263" y="5310062"/>
            <a:ext cx="2902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Selection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2B77FDE7-BC09-ACBF-FA07-CB5049476AB8}"/>
              </a:ext>
            </a:extLst>
          </p:cNvPr>
          <p:cNvSpPr/>
          <p:nvPr/>
        </p:nvSpPr>
        <p:spPr>
          <a:xfrm>
            <a:off x="6691718" y="4854382"/>
            <a:ext cx="33167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Feature</a:t>
            </a:r>
            <a:r>
              <a:rPr lang="pt-BR" sz="2800" dirty="0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 </a:t>
            </a:r>
            <a:r>
              <a:rPr lang="pt-BR" sz="2800" dirty="0" err="1">
                <a:solidFill>
                  <a:srgbClr val="F15A22"/>
                </a:solidFill>
                <a:ea typeface="ヒラギノ角ゴ ProN W3" charset="-128"/>
                <a:sym typeface="Gill Sans" charset="0"/>
              </a:rPr>
              <a:t>Engineering</a:t>
            </a:r>
            <a:endParaRPr lang="pt-BR" sz="2800" dirty="0">
              <a:solidFill>
                <a:srgbClr val="F15A22"/>
              </a:solidFill>
              <a:ea typeface="ヒラギノ角ゴ ProN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47135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1D0AA3C-3EEE-800A-6067-00F21D9C8942}"/>
              </a:ext>
            </a:extLst>
          </p:cNvPr>
          <p:cNvSpPr txBox="1">
            <a:spLocks/>
          </p:cNvSpPr>
          <p:nvPr/>
        </p:nvSpPr>
        <p:spPr>
          <a:xfrm>
            <a:off x="838200" y="69905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marL="0" marR="0" lvl="0" indent="0" algn="ctr" defTabSz="91467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charset="0"/>
                <a:ea typeface="Source Sans Pro" charset="0"/>
              </a:rPr>
              <a:t>Feature Engineering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80DE9D-430F-FE99-F158-B67A6928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52EBA0-A724-63E0-7052-50F8F7D70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220027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FC899A-F821-9D54-1075-259BACCCA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A5B050D-A2D3-B3A7-D027-77FC1EBF9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2219325"/>
            <a:ext cx="28575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36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93294"/>
            <a:ext cx="10515600" cy="1325563"/>
          </a:xfrm>
        </p:spPr>
        <p:txBody>
          <a:bodyPr/>
          <a:lstStyle/>
          <a:p>
            <a:r>
              <a:rPr lang="en-US" dirty="0"/>
              <a:t>Por que usar a </a:t>
            </a:r>
            <a:r>
              <a:rPr lang="en-US" dirty="0" err="1"/>
              <a:t>Linguagem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 R ?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69BDC11-F818-70F6-18C8-7DF6E0A91AE5}"/>
              </a:ext>
            </a:extLst>
          </p:cNvPr>
          <p:cNvGrpSpPr/>
          <p:nvPr/>
        </p:nvGrpSpPr>
        <p:grpSpPr>
          <a:xfrm>
            <a:off x="4880257" y="3781117"/>
            <a:ext cx="2431486" cy="2415982"/>
            <a:chOff x="4686144" y="3842204"/>
            <a:chExt cx="2431486" cy="2415982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5938766E-5F05-0AD0-726A-EA9CE3D325CC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7" name="Hexágono 6">
                <a:extLst>
                  <a:ext uri="{FF2B5EF4-FFF2-40B4-BE49-F238E27FC236}">
                    <a16:creationId xmlns:a16="http://schemas.microsoft.com/office/drawing/2014/main" id="{D02C0B7D-4826-F7C7-6418-07D519415B0D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385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" name="Picture 2" descr="RStudio sticker | RStudio swag">
                <a:extLst>
                  <a:ext uri="{FF2B5EF4-FFF2-40B4-BE49-F238E27FC236}">
                    <a16:creationId xmlns:a16="http://schemas.microsoft.com/office/drawing/2014/main" id="{1AC10818-EC9C-0E68-F7FB-B566261401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RStudio sticker | RStudio swag">
                <a:extLst>
                  <a:ext uri="{FF2B5EF4-FFF2-40B4-BE49-F238E27FC236}">
                    <a16:creationId xmlns:a16="http://schemas.microsoft.com/office/drawing/2014/main" id="{A84E084F-C53E-03E7-E5C5-C5C2F22AD9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RStudio sticker | RStudio swag">
                <a:extLst>
                  <a:ext uri="{FF2B5EF4-FFF2-40B4-BE49-F238E27FC236}">
                    <a16:creationId xmlns:a16="http://schemas.microsoft.com/office/drawing/2014/main" id="{2CAABC05-07FF-BCDB-B0A8-DEE43BFD4C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F04335CD-CC7A-F222-A5D6-760357963D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 descr="RStudio sticker | RStudio swag">
              <a:extLst>
                <a:ext uri="{FF2B5EF4-FFF2-40B4-BE49-F238E27FC236}">
                  <a16:creationId xmlns:a16="http://schemas.microsoft.com/office/drawing/2014/main" id="{1B1D50C1-1BA0-E5B3-D11F-40791A914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RStudio sticker | RStudio swag">
            <a:extLst>
              <a:ext uri="{FF2B5EF4-FFF2-40B4-BE49-F238E27FC236}">
                <a16:creationId xmlns:a16="http://schemas.microsoft.com/office/drawing/2014/main" id="{806EF547-A66E-41CD-860F-136E2B4D7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6" b="97273" l="7576" r="92121">
                        <a14:foregroundMark x1="23030" y1="18030" x2="29242" y2="14394"/>
                        <a14:foregroundMark x1="32576" y1="12879" x2="49394" y2="4394"/>
                        <a14:foregroundMark x1="51970" y1="2576" x2="82121" y2="19091"/>
                        <a14:foregroundMark x1="7576" y1="45606" x2="7576" y2="52576"/>
                        <a14:foregroundMark x1="45303" y1="97424" x2="54242" y2="97424"/>
                        <a14:foregroundMark x1="60758" y1="93788" x2="81364" y2="81970"/>
                        <a14:foregroundMark x1="81364" y1="81970" x2="84697" y2="81212"/>
                        <a14:foregroundMark x1="91667" y1="67576" x2="92121" y2="52879"/>
                        <a14:foregroundMark x1="86970" y1="77879" x2="85000" y2="79697"/>
                        <a14:foregroundMark x1="87576" y1="76818" x2="86970" y2="76818"/>
                        <a14:foregroundMark x1="88333" y1="76061" x2="85000" y2="77576"/>
                        <a14:backgroundMark x1="51212" y1="9242" x2="51212" y2="9242"/>
                        <a14:backgroundMark x1="29242" y1="43333" x2="33939" y2="56667"/>
                        <a14:backgroundMark x1="35758" y1="46364" x2="31364" y2="56667"/>
                        <a14:backgroundMark x1="26212" y1="40455" x2="28788" y2="51061"/>
                        <a14:backgroundMark x1="33636" y1="47424" x2="56212" y2="53030"/>
                        <a14:backgroundMark x1="56212" y1="53030" x2="79545" y2="52879"/>
                        <a14:backgroundMark x1="46818" y1="50000" x2="85000" y2="51515"/>
                        <a14:backgroundMark x1="49848" y1="46364" x2="80455" y2="48485"/>
                        <a14:backgroundMark x1="80455" y1="48485" x2="45000" y2="73182"/>
                        <a14:backgroundMark x1="45000" y1="73182" x2="46061" y2="73939"/>
                        <a14:backgroundMark x1="69697" y1="67273" x2="50000" y2="63333"/>
                        <a14:backgroundMark x1="50000" y1="63333" x2="69848" y2="57121"/>
                        <a14:backgroundMark x1="69848" y1="57121" x2="46364" y2="24545"/>
                        <a14:backgroundMark x1="46364" y1="24545" x2="49697" y2="48939"/>
                        <a14:backgroundMark x1="49697" y1="48939" x2="76667" y2="61364"/>
                        <a14:backgroundMark x1="82121" y1="41515" x2="56515" y2="31061"/>
                        <a14:backgroundMark x1="56515" y1="31061" x2="40000" y2="17576"/>
                        <a14:backgroundMark x1="40000" y1="17576" x2="42879" y2="37121"/>
                        <a14:backgroundMark x1="42879" y1="37121" x2="51667" y2="36364"/>
                        <a14:backgroundMark x1="45758" y1="32727" x2="26364" y2="31970"/>
                        <a14:backgroundMark x1="26364" y1="31970" x2="51667" y2="37727"/>
                        <a14:backgroundMark x1="51667" y1="37727" x2="52424" y2="36364"/>
                        <a14:backgroundMark x1="44697" y1="59545" x2="43182" y2="59545"/>
                        <a14:backgroundMark x1="46818" y1="54394" x2="43182" y2="51061"/>
                        <a14:backgroundMark x1="50455" y1="58485" x2="33333" y2="71818"/>
                        <a14:backgroundMark x1="33333" y1="71818" x2="51212" y2="70152"/>
                        <a14:backgroundMark x1="53485" y1="75303" x2="66364" y2="68788"/>
                        <a14:backgroundMark x1="67727" y1="76515" x2="78788" y2="68030"/>
                        <a14:backgroundMark x1="82424" y1="63182" x2="83636" y2="49545"/>
                        <a14:backgroundMark x1="84394" y1="36818" x2="84091" y2="55909"/>
                        <a14:backgroundMark x1="84091" y1="55909" x2="75758" y2="75455"/>
                        <a14:backgroundMark x1="75758" y1="75455" x2="64545" y2="81667"/>
                        <a14:backgroundMark x1="54545" y1="80455" x2="39091" y2="80455"/>
                        <a14:backgroundMark x1="54545" y1="83485" x2="63030" y2="80909"/>
                        <a14:backgroundMark x1="56364" y1="86061" x2="37273" y2="86364"/>
                        <a14:backgroundMark x1="21818" y1="75000" x2="35758" y2="72424"/>
                        <a14:backgroundMark x1="21818" y1="65758" x2="42879" y2="64394"/>
                        <a14:backgroundMark x1="42879" y1="64394" x2="43485" y2="64394"/>
                        <a14:backgroundMark x1="14848" y1="69848" x2="17879" y2="63939"/>
                        <a14:backgroundMark x1="20000" y1="26515" x2="44697" y2="20152"/>
                        <a14:backgroundMark x1="60758" y1="19091" x2="81818" y2="31212"/>
                        <a14:backgroundMark x1="81818" y1="31212" x2="81818" y2="31212"/>
                        <a14:backgroundMark x1="66667" y1="27879" x2="65152" y2="26061"/>
                        <a14:backgroundMark x1="83939" y1="27576" x2="85758" y2="41212"/>
                        <a14:backgroundMark x1="86802" y1="81184" x2="86818" y2="82273"/>
                        <a14:backgroundMark x1="86515" y1="62121" x2="86697" y2="74188"/>
                        <a14:backgroundMark x1="86818" y1="82273" x2="87154" y2="81475"/>
                        <a14:backgroundMark x1="80303" y1="26818" x2="56061" y2="16212"/>
                        <a14:backgroundMark x1="51212" y1="16515" x2="68182" y2="16515"/>
                        <a14:backgroundMark x1="57879" y1="14697" x2="44242" y2="16970"/>
                        <a14:backgroundMark x1="45758" y1="14394" x2="34697" y2="17576"/>
                        <a14:backgroundMark x1="33182" y1="23485" x2="21061" y2="23939"/>
                        <a14:backgroundMark x1="21818" y1="25758" x2="17424" y2="38636"/>
                        <a14:backgroundMark x1="14848" y1="30455" x2="11970" y2="44545"/>
                        <a14:backgroundMark x1="50909" y1="93788" x2="65152" y2="84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657" y="3933517"/>
            <a:ext cx="2415981" cy="241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37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EE63391D-5839-95E0-9940-627CB6C46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349" y="1487830"/>
            <a:ext cx="3329395" cy="4753627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3652A24E-7A35-27F1-A2F6-6B0363DC1C32}"/>
              </a:ext>
            </a:extLst>
          </p:cNvPr>
          <p:cNvSpPr txBox="1"/>
          <p:nvPr/>
        </p:nvSpPr>
        <p:spPr>
          <a:xfrm>
            <a:off x="6704365" y="6399553"/>
            <a:ext cx="33293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292929"/>
                </a:solidFill>
                <a:effectLst/>
                <a:latin typeface="charter"/>
                <a:hlinkClick r:id="rId4"/>
              </a:rPr>
              <a:t>http://www.feat.engineering/</a:t>
            </a: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 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A77FF90-E8D4-DA64-5929-EB54AB9ECF4C}"/>
              </a:ext>
            </a:extLst>
          </p:cNvPr>
          <p:cNvSpPr/>
          <p:nvPr/>
        </p:nvSpPr>
        <p:spPr>
          <a:xfrm>
            <a:off x="347411" y="2805424"/>
            <a:ext cx="558345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Dados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Problema</a:t>
            </a:r>
          </a:p>
          <a:p>
            <a:pPr algn="ctr"/>
            <a:endParaRPr lang="pt-BR" sz="3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pt-BR" sz="33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Modelo</a:t>
            </a:r>
          </a:p>
          <a:p>
            <a:pPr algn="ctr"/>
            <a:endParaRPr lang="pt-BR" sz="3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2B1EC51-9CD4-29B1-ABE7-81E7C0DBE116}"/>
              </a:ext>
            </a:extLst>
          </p:cNvPr>
          <p:cNvSpPr/>
          <p:nvPr/>
        </p:nvSpPr>
        <p:spPr>
          <a:xfrm>
            <a:off x="1393524" y="2362070"/>
            <a:ext cx="3411307" cy="35826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2" name="Triângulo isósceles 31">
            <a:extLst>
              <a:ext uri="{FF2B5EF4-FFF2-40B4-BE49-F238E27FC236}">
                <a16:creationId xmlns:a16="http://schemas.microsoft.com/office/drawing/2014/main" id="{E40E2FC9-24E7-968D-01FE-4C2915CBD57C}"/>
              </a:ext>
            </a:extLst>
          </p:cNvPr>
          <p:cNvSpPr/>
          <p:nvPr/>
        </p:nvSpPr>
        <p:spPr>
          <a:xfrm>
            <a:off x="1301254" y="388513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3" name="Triângulo isósceles 32">
            <a:extLst>
              <a:ext uri="{FF2B5EF4-FFF2-40B4-BE49-F238E27FC236}">
                <a16:creationId xmlns:a16="http://schemas.microsoft.com/office/drawing/2014/main" id="{88825321-F63A-F378-B96C-B5E83FC936C5}"/>
              </a:ext>
            </a:extLst>
          </p:cNvPr>
          <p:cNvSpPr/>
          <p:nvPr/>
        </p:nvSpPr>
        <p:spPr>
          <a:xfrm rot="10800000">
            <a:off x="4686101" y="3967859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4" name="Triângulo isósceles 33">
            <a:extLst>
              <a:ext uri="{FF2B5EF4-FFF2-40B4-BE49-F238E27FC236}">
                <a16:creationId xmlns:a16="http://schemas.microsoft.com/office/drawing/2014/main" id="{6DF878E4-FF62-0039-54E5-7D260C700B26}"/>
              </a:ext>
            </a:extLst>
          </p:cNvPr>
          <p:cNvSpPr/>
          <p:nvPr/>
        </p:nvSpPr>
        <p:spPr>
          <a:xfrm rot="5167953">
            <a:off x="2993136" y="2281021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8ED9331D-64DA-0C89-F733-93A5492B08F5}"/>
              </a:ext>
            </a:extLst>
          </p:cNvPr>
          <p:cNvSpPr/>
          <p:nvPr/>
        </p:nvSpPr>
        <p:spPr>
          <a:xfrm rot="16200000">
            <a:off x="2927162" y="5810947"/>
            <a:ext cx="216000" cy="207948"/>
          </a:xfrm>
          <a:prstGeom prst="triangl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054"/>
          </a:p>
        </p:txBody>
      </p:sp>
    </p:spTree>
    <p:extLst>
      <p:ext uri="{BB962C8B-B14F-4D97-AF65-F5344CB8AC3E}">
        <p14:creationId xmlns:p14="http://schemas.microsoft.com/office/powerpoint/2010/main" val="1673742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Feature Engineering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4A40BB5-68B5-45E2-EB2A-3F0A6227A8E7}"/>
              </a:ext>
            </a:extLst>
          </p:cNvPr>
          <p:cNvSpPr/>
          <p:nvPr/>
        </p:nvSpPr>
        <p:spPr>
          <a:xfrm>
            <a:off x="235530" y="1505906"/>
            <a:ext cx="701646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Evolução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cálculo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tendência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sazonalidade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calendário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coef. angular,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média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móvel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semana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Representação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ajuste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unidades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medida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>
              <a:buClr>
                <a:srgbClr val="009491"/>
              </a:buClr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Recencia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contagem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proporção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funcionais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descrição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por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meio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funções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matemáticas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Box-cox, splines,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etc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Clr>
                <a:srgbClr val="009491"/>
              </a:buClr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99824" lvl="1" indent="-342900">
              <a:buClr>
                <a:srgbClr val="009491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Referências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~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informações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relacionadas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área</a:t>
            </a:r>
            <a:r>
              <a:rPr lang="pt-B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estudo 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14130" lvl="2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Conhecimento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externo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F0B839-AFB7-C43E-08B3-CADD3E9B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990" y="2042851"/>
            <a:ext cx="4466424" cy="39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25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AE6E50-7E05-596B-B16F-3C8F4BE9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9B03A6-8536-35D7-6812-83E7E9434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595313"/>
            <a:ext cx="10239375" cy="566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327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6773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593BE0-F74D-29DB-9C25-18B8386A54DB}"/>
              </a:ext>
            </a:extLst>
          </p:cNvPr>
          <p:cNvSpPr txBox="1">
            <a:spLocks/>
          </p:cNvSpPr>
          <p:nvPr/>
        </p:nvSpPr>
        <p:spPr>
          <a:xfrm>
            <a:off x="838200" y="9584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00" b="1" i="0" kern="120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1B4E1AC-B6D6-5825-DE68-C7E29B02F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039" y="2576465"/>
            <a:ext cx="28065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5135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773CA69-5EFD-2FD9-6470-1E5ECA7010D4}"/>
              </a:ext>
            </a:extLst>
          </p:cNvPr>
          <p:cNvSpPr/>
          <p:nvPr/>
        </p:nvSpPr>
        <p:spPr>
          <a:xfrm>
            <a:off x="4876800" y="2578100"/>
            <a:ext cx="3492500" cy="218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CAEB9E7B-9A20-1A0D-8B40-B83AD1488721}"/>
              </a:ext>
            </a:extLst>
          </p:cNvPr>
          <p:cNvSpPr txBox="1"/>
          <p:nvPr/>
        </p:nvSpPr>
        <p:spPr>
          <a:xfrm>
            <a:off x="3639944" y="5854700"/>
            <a:ext cx="500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Ciclo da Ciência de Dados por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Hadley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Wickham (PT)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hlinkClick r:id="rId3"/>
            </a:endParaRP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https://r4ds.had.co.nz/explore-intro.html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4" descr="Read Rectangular Text Data • readr">
            <a:extLst>
              <a:ext uri="{FF2B5EF4-FFF2-40B4-BE49-F238E27FC236}">
                <a16:creationId xmlns:a16="http://schemas.microsoft.com/office/drawing/2014/main" id="{D3B217AE-DA1A-A4FE-9D97-D1C92D0B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97" y="2242267"/>
            <a:ext cx="931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076AC3-4177-9C9A-F426-FA22B27887BA}"/>
              </a:ext>
            </a:extLst>
          </p:cNvPr>
          <p:cNvSpPr txBox="1"/>
          <p:nvPr/>
        </p:nvSpPr>
        <p:spPr>
          <a:xfrm>
            <a:off x="4991265" y="3514992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7ED1D2A-1F6B-8E7D-CF5B-E7B33D69FE73}"/>
              </a:ext>
            </a:extLst>
          </p:cNvPr>
          <p:cNvSpPr txBox="1"/>
          <p:nvPr/>
        </p:nvSpPr>
        <p:spPr>
          <a:xfrm>
            <a:off x="6658601" y="265790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Visualizar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CD8BF07-6553-D049-7FC4-68FDB5176EF4}"/>
              </a:ext>
            </a:extLst>
          </p:cNvPr>
          <p:cNvSpPr txBox="1"/>
          <p:nvPr/>
        </p:nvSpPr>
        <p:spPr>
          <a:xfrm>
            <a:off x="6785602" y="4172107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Modelar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25608F-2111-3FF7-A849-80C15C7106B8}"/>
              </a:ext>
            </a:extLst>
          </p:cNvPr>
          <p:cNvSpPr txBox="1"/>
          <p:nvPr/>
        </p:nvSpPr>
        <p:spPr>
          <a:xfrm>
            <a:off x="9268505" y="3487716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Comunicar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4E094E7-AE5B-D4AF-E9AA-68BDD64719F4}"/>
              </a:ext>
            </a:extLst>
          </p:cNvPr>
          <p:cNvSpPr txBox="1"/>
          <p:nvPr/>
        </p:nvSpPr>
        <p:spPr>
          <a:xfrm>
            <a:off x="2962542" y="3487716"/>
            <a:ext cx="1011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defRPr>
            </a:lvl1pPr>
          </a:lstStyle>
          <a:p>
            <a:r>
              <a:rPr lang="pt-BR" dirty="0"/>
              <a:t>Arrumar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80392EA-1109-628F-159E-D7A189EC0452}"/>
              </a:ext>
            </a:extLst>
          </p:cNvPr>
          <p:cNvSpPr txBox="1"/>
          <p:nvPr/>
        </p:nvSpPr>
        <p:spPr>
          <a:xfrm>
            <a:off x="1002420" y="3487716"/>
            <a:ext cx="1011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Importar</a:t>
            </a:r>
          </a:p>
        </p:txBody>
      </p:sp>
      <p:sp>
        <p:nvSpPr>
          <p:cNvPr id="36" name="Arco 35">
            <a:extLst>
              <a:ext uri="{FF2B5EF4-FFF2-40B4-BE49-F238E27FC236}">
                <a16:creationId xmlns:a16="http://schemas.microsoft.com/office/drawing/2014/main" id="{FC45157B-FE34-BAEE-58D1-50299E806BF2}"/>
              </a:ext>
            </a:extLst>
          </p:cNvPr>
          <p:cNvSpPr/>
          <p:nvPr/>
        </p:nvSpPr>
        <p:spPr>
          <a:xfrm rot="7884586" flipH="1">
            <a:off x="6297973" y="3076453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0E8E2226-29E1-0684-100D-A780711495E6}"/>
              </a:ext>
            </a:extLst>
          </p:cNvPr>
          <p:cNvSpPr/>
          <p:nvPr/>
        </p:nvSpPr>
        <p:spPr>
          <a:xfrm rot="14710966" flipH="1">
            <a:off x="5363887" y="2848110"/>
            <a:ext cx="1896816" cy="1565194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6E4C289-D071-370E-7E9B-94D07FAEFA52}"/>
              </a:ext>
            </a:extLst>
          </p:cNvPr>
          <p:cNvSpPr/>
          <p:nvPr/>
        </p:nvSpPr>
        <p:spPr>
          <a:xfrm flipH="1">
            <a:off x="5586120" y="2794637"/>
            <a:ext cx="1841500" cy="1350931"/>
          </a:xfrm>
          <a:prstGeom prst="arc">
            <a:avLst/>
          </a:prstGeom>
          <a:ln>
            <a:solidFill>
              <a:srgbClr val="0077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ADCF3BE0-1FCA-C165-58F3-225853641D47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013933" y="3672382"/>
            <a:ext cx="936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B8684566-D033-2082-5117-FBC8C61E24B0}"/>
              </a:ext>
            </a:extLst>
          </p:cNvPr>
          <p:cNvCxnSpPr>
            <a:cxnSpLocks/>
          </p:cNvCxnSpPr>
          <p:nvPr/>
        </p:nvCxnSpPr>
        <p:spPr>
          <a:xfrm flipV="1">
            <a:off x="3914681" y="3670300"/>
            <a:ext cx="936000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A8042F4C-EC01-EA0D-C4AF-1AB0B767A212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8369300" y="3670300"/>
            <a:ext cx="899205" cy="2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68A1FECD-097F-980B-E8E9-D79403A1FB9B}"/>
              </a:ext>
            </a:extLst>
          </p:cNvPr>
          <p:cNvSpPr txBox="1"/>
          <p:nvPr/>
        </p:nvSpPr>
        <p:spPr>
          <a:xfrm>
            <a:off x="4881918" y="4762500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Explorar</a:t>
            </a:r>
          </a:p>
        </p:txBody>
      </p:sp>
      <p:pic>
        <p:nvPicPr>
          <p:cNvPr id="4" name="Picture 2" descr="Compact and Flexible Summaries of Data • skimr">
            <a:extLst>
              <a:ext uri="{FF2B5EF4-FFF2-40B4-BE49-F238E27FC236}">
                <a16:creationId xmlns:a16="http://schemas.microsoft.com/office/drawing/2014/main" id="{A5731259-5A6F-C91B-7BBA-F221BA96C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87" y="2245735"/>
            <a:ext cx="945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pection, Comparison and Visualisation of Data Frames ...">
            <a:extLst>
              <a:ext uri="{FF2B5EF4-FFF2-40B4-BE49-F238E27FC236}">
                <a16:creationId xmlns:a16="http://schemas.microsoft.com/office/drawing/2014/main" id="{90D77758-8CFB-415F-1A4A-86D41253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50" y="1434513"/>
            <a:ext cx="936000" cy="108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3B60C286-583A-0939-1BC9-181FFBF1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624" y="1442380"/>
            <a:ext cx="936000" cy="10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idyverse | RStudio swag">
            <a:extLst>
              <a:ext uri="{FF2B5EF4-FFF2-40B4-BE49-F238E27FC236}">
                <a16:creationId xmlns:a16="http://schemas.microsoft.com/office/drawing/2014/main" id="{836984BE-CC90-DF57-439C-F87D5E847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596" y="225587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tidyverse | RStudio swag">
            <a:extLst>
              <a:ext uri="{FF2B5EF4-FFF2-40B4-BE49-F238E27FC236}">
                <a16:creationId xmlns:a16="http://schemas.microsoft.com/office/drawing/2014/main" id="{124EE394-4492-F200-F2C6-8D34E6B3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149" y="2041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1D0295B4-C38A-EDDF-1615-DCA20E3E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038" y="2044200"/>
            <a:ext cx="93237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B7C6C402-BB0E-FD07-7058-4CCC8E18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649" y="4336560"/>
            <a:ext cx="9355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DF3056E-E4B8-26E9-AF42-D2CDB7E9F902}"/>
              </a:ext>
            </a:extLst>
          </p:cNvPr>
          <p:cNvSpPr txBox="1">
            <a:spLocks/>
          </p:cNvSpPr>
          <p:nvPr/>
        </p:nvSpPr>
        <p:spPr>
          <a:xfrm>
            <a:off x="938426" y="89115"/>
            <a:ext cx="103151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67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    O Ciclo da Ciência de Dados</a:t>
            </a:r>
            <a:endParaRPr lang="en-US"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5340079-C4A1-6252-3C4F-DA4B27E9B17F}"/>
              </a:ext>
            </a:extLst>
          </p:cNvPr>
          <p:cNvGrpSpPr>
            <a:grpSpLocks noChangeAspect="1"/>
          </p:cNvGrpSpPr>
          <p:nvPr/>
        </p:nvGrpSpPr>
        <p:grpSpPr>
          <a:xfrm>
            <a:off x="180092" y="89115"/>
            <a:ext cx="1080000" cy="1073114"/>
            <a:chOff x="4686144" y="3842204"/>
            <a:chExt cx="2431486" cy="241598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3B2D070-C496-6661-4445-C6B9A7A8ACF8}"/>
                </a:ext>
              </a:extLst>
            </p:cNvPr>
            <p:cNvGrpSpPr/>
            <p:nvPr/>
          </p:nvGrpSpPr>
          <p:grpSpPr>
            <a:xfrm>
              <a:off x="4701649" y="3842205"/>
              <a:ext cx="2415981" cy="2415981"/>
              <a:chOff x="2675626" y="3716700"/>
              <a:chExt cx="2415981" cy="2415981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838BDAB3-679F-2A1C-FE27-23824F56B4C1}"/>
                  </a:ext>
                </a:extLst>
              </p:cNvPr>
              <p:cNvSpPr/>
              <p:nvPr/>
            </p:nvSpPr>
            <p:spPr>
              <a:xfrm rot="1851721">
                <a:off x="2871556" y="4063119"/>
                <a:ext cx="2062177" cy="187139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24" name="Picture 2" descr="RStudio sticker | RStudio swag">
                <a:extLst>
                  <a:ext uri="{FF2B5EF4-FFF2-40B4-BE49-F238E27FC236}">
                    <a16:creationId xmlns:a16="http://schemas.microsoft.com/office/drawing/2014/main" id="{9BE28A8A-1A28-6FC9-9126-45FCCB483B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5626" y="3716700"/>
                <a:ext cx="2415981" cy="24159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RStudio sticker | RStudio swag">
                <a:extLst>
                  <a:ext uri="{FF2B5EF4-FFF2-40B4-BE49-F238E27FC236}">
                    <a16:creationId xmlns:a16="http://schemas.microsoft.com/office/drawing/2014/main" id="{86922453-8CAD-D37D-D881-7765D6D8AD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0173" y="3801247"/>
                <a:ext cx="2246886" cy="2246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RStudio sticker | RStudio swag">
                <a:extLst>
                  <a:ext uri="{FF2B5EF4-FFF2-40B4-BE49-F238E27FC236}">
                    <a16:creationId xmlns:a16="http://schemas.microsoft.com/office/drawing/2014/main" id="{73286476-E5FD-A74A-98DE-63D204E63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2576" b="97273" l="7576" r="92121">
                            <a14:foregroundMark x1="23030" y1="18030" x2="29242" y2="14394"/>
                            <a14:foregroundMark x1="32576" y1="12879" x2="49394" y2="4394"/>
                            <a14:foregroundMark x1="51970" y1="2576" x2="82121" y2="19091"/>
                            <a14:foregroundMark x1="7576" y1="45606" x2="7576" y2="52576"/>
                            <a14:foregroundMark x1="45303" y1="97424" x2="54242" y2="97424"/>
                            <a14:foregroundMark x1="60758" y1="93788" x2="81364" y2="81970"/>
                            <a14:foregroundMark x1="81364" y1="81970" x2="84697" y2="81212"/>
                            <a14:foregroundMark x1="91667" y1="67576" x2="92121" y2="52879"/>
                            <a14:foregroundMark x1="86970" y1="77879" x2="85000" y2="79697"/>
                            <a14:foregroundMark x1="87576" y1="76818" x2="86970" y2="76818"/>
                            <a14:foregroundMark x1="88333" y1="76061" x2="85000" y2="77576"/>
                            <a14:backgroundMark x1="51212" y1="9242" x2="51212" y2="9242"/>
                            <a14:backgroundMark x1="29242" y1="43333" x2="33939" y2="56667"/>
                            <a14:backgroundMark x1="35758" y1="46364" x2="31364" y2="56667"/>
                            <a14:backgroundMark x1="26212" y1="40455" x2="28788" y2="51061"/>
                            <a14:backgroundMark x1="33636" y1="47424" x2="56212" y2="53030"/>
                            <a14:backgroundMark x1="56212" y1="53030" x2="79545" y2="52879"/>
                            <a14:backgroundMark x1="46818" y1="50000" x2="85000" y2="51515"/>
                            <a14:backgroundMark x1="49848" y1="46364" x2="80455" y2="48485"/>
                            <a14:backgroundMark x1="80455" y1="48485" x2="45000" y2="73182"/>
                            <a14:backgroundMark x1="45000" y1="73182" x2="46061" y2="73939"/>
                            <a14:backgroundMark x1="69697" y1="67273" x2="50000" y2="63333"/>
                            <a14:backgroundMark x1="50000" y1="63333" x2="69848" y2="57121"/>
                            <a14:backgroundMark x1="69848" y1="57121" x2="46364" y2="24545"/>
                            <a14:backgroundMark x1="46364" y1="24545" x2="49697" y2="48939"/>
                            <a14:backgroundMark x1="49697" y1="48939" x2="76667" y2="61364"/>
                            <a14:backgroundMark x1="82121" y1="41515" x2="56515" y2="31061"/>
                            <a14:backgroundMark x1="56515" y1="31061" x2="40000" y2="17576"/>
                            <a14:backgroundMark x1="40000" y1="17576" x2="42879" y2="37121"/>
                            <a14:backgroundMark x1="42879" y1="37121" x2="51667" y2="36364"/>
                            <a14:backgroundMark x1="45758" y1="32727" x2="26364" y2="31970"/>
                            <a14:backgroundMark x1="26364" y1="31970" x2="51667" y2="37727"/>
                            <a14:backgroundMark x1="51667" y1="37727" x2="52424" y2="36364"/>
                            <a14:backgroundMark x1="44697" y1="59545" x2="43182" y2="59545"/>
                            <a14:backgroundMark x1="46818" y1="54394" x2="43182" y2="51061"/>
                            <a14:backgroundMark x1="50455" y1="58485" x2="33333" y2="71818"/>
                            <a14:backgroundMark x1="33333" y1="71818" x2="51212" y2="70152"/>
                            <a14:backgroundMark x1="53485" y1="75303" x2="66364" y2="68788"/>
                            <a14:backgroundMark x1="67727" y1="76515" x2="78788" y2="68030"/>
                            <a14:backgroundMark x1="82424" y1="63182" x2="83636" y2="49545"/>
                            <a14:backgroundMark x1="84394" y1="36818" x2="84091" y2="55909"/>
                            <a14:backgroundMark x1="84091" y1="55909" x2="75758" y2="75455"/>
                            <a14:backgroundMark x1="75758" y1="75455" x2="64545" y2="81667"/>
                            <a14:backgroundMark x1="54545" y1="80455" x2="39091" y2="80455"/>
                            <a14:backgroundMark x1="54545" y1="83485" x2="63030" y2="80909"/>
                            <a14:backgroundMark x1="56364" y1="86061" x2="37273" y2="86364"/>
                            <a14:backgroundMark x1="21818" y1="75000" x2="35758" y2="72424"/>
                            <a14:backgroundMark x1="21818" y1="65758" x2="42879" y2="64394"/>
                            <a14:backgroundMark x1="42879" y1="64394" x2="43485" y2="64394"/>
                            <a14:backgroundMark x1="14848" y1="69848" x2="17879" y2="63939"/>
                            <a14:backgroundMark x1="20000" y1="26515" x2="44697" y2="20152"/>
                            <a14:backgroundMark x1="60758" y1="19091" x2="81818" y2="31212"/>
                            <a14:backgroundMark x1="81818" y1="31212" x2="81818" y2="31212"/>
                            <a14:backgroundMark x1="66667" y1="27879" x2="65152" y2="26061"/>
                            <a14:backgroundMark x1="83939" y1="27576" x2="85758" y2="41212"/>
                            <a14:backgroundMark x1="86802" y1="81184" x2="86818" y2="82273"/>
                            <a14:backgroundMark x1="86515" y1="62121" x2="86697" y2="74188"/>
                            <a14:backgroundMark x1="86818" y1="82273" x2="87154" y2="81475"/>
                            <a14:backgroundMark x1="80303" y1="26818" x2="56061" y2="16212"/>
                            <a14:backgroundMark x1="51212" y1="16515" x2="68182" y2="16515"/>
                            <a14:backgroundMark x1="57879" y1="14697" x2="44242" y2="16970"/>
                            <a14:backgroundMark x1="45758" y1="14394" x2="34697" y2="17576"/>
                            <a14:backgroundMark x1="33182" y1="23485" x2="21061" y2="23939"/>
                            <a14:backgroundMark x1="21818" y1="25758" x2="17424" y2="38636"/>
                            <a14:backgroundMark x1="14848" y1="30455" x2="11970" y2="44545"/>
                            <a14:backgroundMark x1="50909" y1="93788" x2="65152" y2="8454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8026" y="3854586"/>
                <a:ext cx="2179033" cy="21790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Geospatial Analysis with R | University of Arizona Libraries">
                <a:extLst>
                  <a:ext uri="{FF2B5EF4-FFF2-40B4-BE49-F238E27FC236}">
                    <a16:creationId xmlns:a16="http://schemas.microsoft.com/office/drawing/2014/main" id="{7D9FDE80-3CBD-BA9F-D839-A33AB028A4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5644" y="4215637"/>
                <a:ext cx="2355944" cy="13255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2" descr="RStudio sticker | RStudio swag">
              <a:extLst>
                <a:ext uri="{FF2B5EF4-FFF2-40B4-BE49-F238E27FC236}">
                  <a16:creationId xmlns:a16="http://schemas.microsoft.com/office/drawing/2014/main" id="{50DC5680-5F5F-B540-B7A2-8A3ED6334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144" y="3842204"/>
              <a:ext cx="2415981" cy="2415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Tidy Statistical Inference • infer">
            <a:extLst>
              <a:ext uri="{FF2B5EF4-FFF2-40B4-BE49-F238E27FC236}">
                <a16:creationId xmlns:a16="http://schemas.microsoft.com/office/drawing/2014/main" id="{A5367C45-0263-479F-AB5D-95E24322B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23376" r="13497" b="19070"/>
          <a:stretch/>
        </p:blipFill>
        <p:spPr bwMode="auto">
          <a:xfrm>
            <a:off x="9547374" y="4242591"/>
            <a:ext cx="1158847" cy="1280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CA9254C3-8FD3-4C10-AA52-6B7FE446D415}"/>
              </a:ext>
            </a:extLst>
          </p:cNvPr>
          <p:cNvGrpSpPr>
            <a:grpSpLocks noChangeAspect="1"/>
          </p:cNvGrpSpPr>
          <p:nvPr/>
        </p:nvGrpSpPr>
        <p:grpSpPr>
          <a:xfrm>
            <a:off x="8571400" y="4284138"/>
            <a:ext cx="1188000" cy="1176403"/>
            <a:chOff x="9615333" y="4336560"/>
            <a:chExt cx="2185807" cy="2164471"/>
          </a:xfrm>
        </p:grpSpPr>
        <p:pic>
          <p:nvPicPr>
            <p:cNvPr id="39" name="Picture 2" descr="RStudio sticker | RStudio swag">
              <a:extLst>
                <a:ext uri="{FF2B5EF4-FFF2-40B4-BE49-F238E27FC236}">
                  <a16:creationId xmlns:a16="http://schemas.microsoft.com/office/drawing/2014/main" id="{D15099DE-31F3-4DEB-B37E-A370B3FC94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duotone>
                <a:prstClr val="black"/>
                <a:srgbClr val="748B06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76" b="97273" l="7576" r="92121">
                          <a14:foregroundMark x1="23030" y1="18030" x2="29242" y2="14394"/>
                          <a14:foregroundMark x1="32576" y1="12879" x2="49394" y2="4394"/>
                          <a14:foregroundMark x1="51970" y1="2576" x2="82121" y2="19091"/>
                          <a14:foregroundMark x1="7576" y1="45606" x2="7576" y2="52576"/>
                          <a14:foregroundMark x1="45303" y1="97424" x2="54242" y2="97424"/>
                          <a14:foregroundMark x1="60758" y1="93788" x2="81364" y2="81970"/>
                          <a14:foregroundMark x1="81364" y1="81970" x2="84697" y2="81212"/>
                          <a14:foregroundMark x1="91667" y1="67576" x2="92121" y2="52879"/>
                          <a14:foregroundMark x1="86970" y1="77879" x2="85000" y2="79697"/>
                          <a14:foregroundMark x1="87576" y1="76818" x2="86970" y2="76818"/>
                          <a14:foregroundMark x1="88333" y1="76061" x2="85000" y2="77576"/>
                          <a14:backgroundMark x1="51212" y1="9242" x2="51212" y2="9242"/>
                          <a14:backgroundMark x1="29242" y1="43333" x2="33939" y2="56667"/>
                          <a14:backgroundMark x1="35758" y1="46364" x2="31364" y2="56667"/>
                          <a14:backgroundMark x1="26212" y1="40455" x2="28788" y2="51061"/>
                          <a14:backgroundMark x1="33636" y1="47424" x2="56212" y2="53030"/>
                          <a14:backgroundMark x1="56212" y1="53030" x2="79545" y2="52879"/>
                          <a14:backgroundMark x1="46818" y1="50000" x2="85000" y2="51515"/>
                          <a14:backgroundMark x1="49848" y1="46364" x2="80455" y2="48485"/>
                          <a14:backgroundMark x1="80455" y1="48485" x2="45000" y2="73182"/>
                          <a14:backgroundMark x1="45000" y1="73182" x2="46061" y2="73939"/>
                          <a14:backgroundMark x1="69697" y1="67273" x2="50000" y2="63333"/>
                          <a14:backgroundMark x1="50000" y1="63333" x2="69848" y2="57121"/>
                          <a14:backgroundMark x1="69848" y1="57121" x2="46364" y2="24545"/>
                          <a14:backgroundMark x1="46364" y1="24545" x2="49697" y2="48939"/>
                          <a14:backgroundMark x1="49697" y1="48939" x2="76667" y2="61364"/>
                          <a14:backgroundMark x1="82121" y1="41515" x2="56515" y2="31061"/>
                          <a14:backgroundMark x1="56515" y1="31061" x2="40000" y2="17576"/>
                          <a14:backgroundMark x1="40000" y1="17576" x2="42879" y2="37121"/>
                          <a14:backgroundMark x1="42879" y1="37121" x2="51667" y2="36364"/>
                          <a14:backgroundMark x1="45758" y1="32727" x2="26364" y2="31970"/>
                          <a14:backgroundMark x1="26364" y1="31970" x2="51667" y2="37727"/>
                          <a14:backgroundMark x1="51667" y1="37727" x2="52424" y2="36364"/>
                          <a14:backgroundMark x1="44697" y1="59545" x2="43182" y2="59545"/>
                          <a14:backgroundMark x1="46818" y1="54394" x2="43182" y2="51061"/>
                          <a14:backgroundMark x1="50455" y1="58485" x2="33333" y2="71818"/>
                          <a14:backgroundMark x1="33333" y1="71818" x2="51212" y2="70152"/>
                          <a14:backgroundMark x1="53485" y1="75303" x2="66364" y2="68788"/>
                          <a14:backgroundMark x1="67727" y1="76515" x2="78788" y2="68030"/>
                          <a14:backgroundMark x1="82424" y1="63182" x2="83636" y2="49545"/>
                          <a14:backgroundMark x1="84394" y1="36818" x2="84091" y2="55909"/>
                          <a14:backgroundMark x1="84091" y1="55909" x2="75758" y2="75455"/>
                          <a14:backgroundMark x1="75758" y1="75455" x2="64545" y2="81667"/>
                          <a14:backgroundMark x1="54545" y1="80455" x2="39091" y2="80455"/>
                          <a14:backgroundMark x1="54545" y1="83485" x2="63030" y2="80909"/>
                          <a14:backgroundMark x1="56364" y1="86061" x2="37273" y2="86364"/>
                          <a14:backgroundMark x1="21818" y1="75000" x2="35758" y2="72424"/>
                          <a14:backgroundMark x1="21818" y1="65758" x2="42879" y2="64394"/>
                          <a14:backgroundMark x1="42879" y1="64394" x2="43485" y2="64394"/>
                          <a14:backgroundMark x1="14848" y1="69848" x2="17879" y2="63939"/>
                          <a14:backgroundMark x1="20000" y1="26515" x2="44697" y2="20152"/>
                          <a14:backgroundMark x1="60758" y1="19091" x2="81818" y2="31212"/>
                          <a14:backgroundMark x1="81818" y1="31212" x2="81818" y2="31212"/>
                          <a14:backgroundMark x1="66667" y1="27879" x2="65152" y2="26061"/>
                          <a14:backgroundMark x1="83939" y1="27576" x2="85758" y2="41212"/>
                          <a14:backgroundMark x1="86802" y1="81184" x2="86818" y2="82273"/>
                          <a14:backgroundMark x1="86515" y1="62121" x2="86697" y2="74188"/>
                          <a14:backgroundMark x1="86818" y1="82273" x2="87154" y2="81475"/>
                          <a14:backgroundMark x1="80303" y1="26818" x2="56061" y2="16212"/>
                          <a14:backgroundMark x1="51212" y1="16515" x2="68182" y2="16515"/>
                          <a14:backgroundMark x1="57879" y1="14697" x2="44242" y2="16970"/>
                          <a14:backgroundMark x1="45758" y1="14394" x2="34697" y2="17576"/>
                          <a14:backgroundMark x1="33182" y1="23485" x2="21061" y2="23939"/>
                          <a14:backgroundMark x1="21818" y1="25758" x2="17424" y2="38636"/>
                          <a14:backgroundMark x1="14848" y1="30455" x2="11970" y2="44545"/>
                          <a14:backgroundMark x1="50909" y1="93788" x2="65152" y2="845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5333" y="4381506"/>
              <a:ext cx="2097317" cy="2097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B17E2AFE-87A9-4828-B654-5EDDD3A38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59149" y1="27778" x2="72766" y2="47863"/>
                          <a14:foregroundMark x1="72766" y1="47863" x2="73191" y2="51282"/>
                          <a14:foregroundMark x1="72340" y1="44444" x2="71915" y2="57692"/>
                          <a14:foregroundMark x1="25106" y1="38034" x2="26383" y2="64957"/>
                          <a14:foregroundMark x1="54894" y1="26068" x2="68085" y2="39744"/>
                          <a14:backgroundMark x1="27660" y1="28632" x2="23713" y2="38101"/>
                          <a14:backgroundMark x1="24628" y1="65041" x2="26809" y2="71368"/>
                          <a14:backgroundMark x1="26809" y1="71368" x2="26809" y2="71795"/>
                          <a14:backgroundMark x1="35319" y1="77778" x2="58298" y2="79060"/>
                          <a14:backgroundMark x1="58298" y1="79060" x2="66809" y2="73932"/>
                          <a14:backgroundMark x1="78690" y1="43709" x2="78723" y2="43590"/>
                          <a14:backgroundMark x1="78431" y1="44642" x2="78491" y2="44426"/>
                          <a14:backgroundMark x1="71489" y1="69658" x2="74784" y2="57785"/>
                          <a14:backgroundMark x1="78723" y1="43590" x2="77021" y2="34615"/>
                          <a14:backgroundMark x1="76596" y1="38889" x2="74072" y2="36897"/>
                          <a14:backgroundMark x1="57209" y1="24279" x2="56283" y2="23969"/>
                          <a14:backgroundMark x1="37447" y1="23077" x2="29787" y2="26068"/>
                          <a14:backgroundMark x1="44255" y1="21368" x2="38298" y2="21795"/>
                          <a14:backgroundMark x1="51489" y1="22222" x2="49787" y2="21795"/>
                          <a14:backgroundMark x1="54468" y1="20940" x2="51064" y2="20085"/>
                          <a14:backgroundMark x1="45106" y1="20940" x2="42553" y2="20940"/>
                          <a14:backgroundMark x1="75867" y1="57821" x2="76596" y2="62393"/>
                          <a14:backgroundMark x1="76215" y1="57832" x2="66809" y2="75214"/>
                          <a14:backgroundMark x1="31064" y1="75214" x2="25106" y2="66239"/>
                          <a14:backgroundMark x1="18463" y1="50742" x2="16596" y2="56838"/>
                          <a14:backgroundMark x1="40851" y1="22222" x2="28511" y2="30342"/>
                          <a14:backgroundMark x1="54894" y1="20940" x2="42553" y2="21368"/>
                          <a14:backgroundMark x1="76170" y1="33333" x2="77872" y2="4059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27420" y="4336560"/>
              <a:ext cx="2173720" cy="2164471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42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objetivos</a:t>
            </a:r>
            <a:r>
              <a:rPr lang="en-US" dirty="0"/>
              <a:t> de </a:t>
            </a:r>
            <a:r>
              <a:rPr lang="en-US" dirty="0" err="1"/>
              <a:t>modelagem</a:t>
            </a:r>
            <a:endParaRPr lang="en-US" dirty="0"/>
          </a:p>
        </p:txBody>
      </p:sp>
      <p:pic>
        <p:nvPicPr>
          <p:cNvPr id="8" name="Gráfico 7" descr="Transferência com preenchimento sólido">
            <a:extLst>
              <a:ext uri="{FF2B5EF4-FFF2-40B4-BE49-F238E27FC236}">
                <a16:creationId xmlns:a16="http://schemas.microsoft.com/office/drawing/2014/main" id="{DF77C9BF-B633-4CCC-808F-410994D11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89086" y="1378199"/>
            <a:ext cx="504000" cy="504000"/>
          </a:xfrm>
          <a:prstGeom prst="rect">
            <a:avLst/>
          </a:prstGeom>
        </p:spPr>
      </p:pic>
      <p:pic>
        <p:nvPicPr>
          <p:cNvPr id="10" name="Gráfico 9" descr="Gráfico de dispersão com preenchimento sólido">
            <a:extLst>
              <a:ext uri="{FF2B5EF4-FFF2-40B4-BE49-F238E27FC236}">
                <a16:creationId xmlns:a16="http://schemas.microsoft.com/office/drawing/2014/main" id="{0B88C9D7-A500-472B-93FA-C56AF7186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37309" y="1374355"/>
            <a:ext cx="504000" cy="504000"/>
          </a:xfrm>
          <a:prstGeom prst="rect">
            <a:avLst/>
          </a:prstGeom>
        </p:spPr>
      </p:pic>
      <p:pic>
        <p:nvPicPr>
          <p:cNvPr id="11" name="Gráfico 10" descr="Ábaco com preenchimento sólido">
            <a:extLst>
              <a:ext uri="{FF2B5EF4-FFF2-40B4-BE49-F238E27FC236}">
                <a16:creationId xmlns:a16="http://schemas.microsoft.com/office/drawing/2014/main" id="{CD6C9AF3-B6BF-4930-99F7-C4DEBA5253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09359" y="1346373"/>
            <a:ext cx="504000" cy="504000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2E02113-4133-4D86-913C-3C56EF250B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rgbClr val="EE2A5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8" t="18511" r="31567" b="67692"/>
          <a:stretch/>
        </p:blipFill>
        <p:spPr bwMode="auto">
          <a:xfrm>
            <a:off x="5693060" y="1395563"/>
            <a:ext cx="759955" cy="49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ela 12">
            <a:extLst>
              <a:ext uri="{FF2B5EF4-FFF2-40B4-BE49-F238E27FC236}">
                <a16:creationId xmlns:a16="http://schemas.microsoft.com/office/drawing/2014/main" id="{D2F08F00-279D-42DB-9B12-063DD3D32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835707"/>
              </p:ext>
            </p:extLst>
          </p:nvPr>
        </p:nvGraphicFramePr>
        <p:xfrm>
          <a:off x="419100" y="1881636"/>
          <a:ext cx="11353800" cy="4857143"/>
        </p:xfrm>
        <a:graphic>
          <a:graphicData uri="http://schemas.openxmlformats.org/drawingml/2006/table">
            <a:tbl>
              <a:tblPr firstRow="1" firstCol="1" bandRow="1"/>
              <a:tblGrid>
                <a:gridCol w="2348484">
                  <a:extLst>
                    <a:ext uri="{9D8B030D-6E8A-4147-A177-3AD203B41FA5}">
                      <a16:colId xmlns:a16="http://schemas.microsoft.com/office/drawing/2014/main" val="380700192"/>
                    </a:ext>
                  </a:extLst>
                </a:gridCol>
                <a:gridCol w="2321323">
                  <a:extLst>
                    <a:ext uri="{9D8B030D-6E8A-4147-A177-3AD203B41FA5}">
                      <a16:colId xmlns:a16="http://schemas.microsoft.com/office/drawing/2014/main" val="343288499"/>
                    </a:ext>
                  </a:extLst>
                </a:gridCol>
                <a:gridCol w="2225212">
                  <a:extLst>
                    <a:ext uri="{9D8B030D-6E8A-4147-A177-3AD203B41FA5}">
                      <a16:colId xmlns:a16="http://schemas.microsoft.com/office/drawing/2014/main" val="1985341804"/>
                    </a:ext>
                  </a:extLst>
                </a:gridCol>
                <a:gridCol w="2082088">
                  <a:extLst>
                    <a:ext uri="{9D8B030D-6E8A-4147-A177-3AD203B41FA5}">
                      <a16:colId xmlns:a16="http://schemas.microsoft.com/office/drawing/2014/main" val="1463073822"/>
                    </a:ext>
                  </a:extLst>
                </a:gridCol>
                <a:gridCol w="2376693">
                  <a:extLst>
                    <a:ext uri="{9D8B030D-6E8A-4147-A177-3AD203B41FA5}">
                      <a16:colId xmlns:a16="http://schemas.microsoft.com/office/drawing/2014/main" val="62676688"/>
                    </a:ext>
                  </a:extLst>
                </a:gridCol>
              </a:tblGrid>
              <a:tr h="261728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OBJETIVO: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591585"/>
                  </a:ext>
                </a:extLst>
              </a:tr>
              <a:tr h="1910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Ordenação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i="0" u="none" strike="noStrike" cap="non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Predição de resultados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Variabilidade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Explicação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Agrupamento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512571"/>
                  </a:ext>
                </a:extLst>
              </a:tr>
              <a:tr h="57794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Priorizar  grupos mais/menos propensos a algo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</a:t>
                      </a: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Prever resultados numéricos ou categóricos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Mensurar intervalo de variação esperado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Identificar fatores relacionados a eventos de interesse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ctr">
                        <a:lnSpc>
                          <a:spcPct val="107000"/>
                        </a:lnSpc>
                        <a:buFont typeface="Arial" panose="020B0604020202020204" pitchFamily="34" charset="0"/>
                        <a:buNone/>
                        <a:tabLst>
                          <a:tab pos="237490" algn="l"/>
                        </a:tabLs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- Segmentar observações e/ou características 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9942388"/>
                  </a:ext>
                </a:extLst>
              </a:tr>
              <a:tr h="191075"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POSSÍVEIS PERGUNTAS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855039"/>
                  </a:ext>
                </a:extLst>
              </a:tr>
              <a:tr h="103715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imagens são mais prováveis de conterem uma infração de trânsito?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valor ótimo para ser cobrado em serviços de mobilidade em horários de alta demanda?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o intervalo de confiança da eficácia de um determinado procedimento médico?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fatores mais comuns entre pessoas que superam a expectativa de vida média da população?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Quantos segmentos de lojas, com características e desafios similares, existem em uma rede de vendas?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026042"/>
                  </a:ext>
                </a:extLst>
              </a:tr>
              <a:tr h="13824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Quais os funcionários com maior propensão a pedirem demissão? 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a produtividade esperada para uma determinada região na próxima safra?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Qual é a variabilidade apresentada por cada ativo financeiro de uma carteira?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atributos que caracterizam a descrição de um produto considerado bom?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os perfis de clientes de uma corretora de investimentos, de modo que possam classificar em qual perfil um novo cliente melhor se encaixa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9278086"/>
                  </a:ext>
                </a:extLst>
              </a:tr>
              <a:tr h="120981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chance  de um paciente desenvolver determinada doença considerando a evolução dos seus exames clínicos?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Qual o período a ser aguardado antes do envio de um cupom de desconto para otimizar o estimulo da finalização de uma compra online?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Qual a consistência na decisão dos juízes quando indenizam uma pessoa por dano moral?</a:t>
                      </a:r>
                      <a:endParaRPr lang="pt-B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Quais expressões são característica do rosto de uma pessoa que está com dúvidas? </a:t>
                      </a: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>
                        <a:lnSpc>
                          <a:spcPct val="106000"/>
                        </a:lnSpc>
                        <a:spcAft>
                          <a:spcPts val="600"/>
                        </a:spcAft>
                      </a:pPr>
                      <a:r>
                        <a:rPr lang="pt-BR" sz="1200" b="0" i="0" u="none" strike="noStrike" cap="none" dirty="0">
                          <a:solidFill>
                            <a:srgbClr val="41404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 partir da comparação de imagens de satélite, definir regiões que apresentam evoluções similares em termos de desmatamento / reflorestamento</a:t>
                      </a:r>
                      <a:endParaRPr lang="pt-BR" sz="1200" b="0" i="0" u="none" strike="noStrike" cap="none" dirty="0">
                        <a:solidFill>
                          <a:srgbClr val="414041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30014" marR="30014" marT="833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119103"/>
                  </a:ext>
                </a:extLst>
              </a:tr>
            </a:tbl>
          </a:graphicData>
        </a:graphic>
      </p:graphicFrame>
      <p:pic>
        <p:nvPicPr>
          <p:cNvPr id="14" name="Gráfico 13" descr="Diagrama de rede com preenchimento sólido">
            <a:extLst>
              <a:ext uri="{FF2B5EF4-FFF2-40B4-BE49-F238E27FC236}">
                <a16:creationId xmlns:a16="http://schemas.microsoft.com/office/drawing/2014/main" id="{D0E5F3B0-2DDD-4D70-A9A5-DEF9FCC510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2989" y="1346373"/>
            <a:ext cx="504000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9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extLst>
              <a:ext uri="{FF2B5EF4-FFF2-40B4-BE49-F238E27FC236}">
                <a16:creationId xmlns:a16="http://schemas.microsoft.com/office/drawing/2014/main" id="{6BFDA136-0E25-3ABE-9449-CEDC3DA403B0}"/>
              </a:ext>
            </a:extLst>
          </p:cNvPr>
          <p:cNvSpPr/>
          <p:nvPr/>
        </p:nvSpPr>
        <p:spPr>
          <a:xfrm>
            <a:off x="8373191" y="1333500"/>
            <a:ext cx="3818809" cy="552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89115"/>
            <a:ext cx="10910687" cy="1325563"/>
          </a:xfrm>
        </p:spPr>
        <p:txBody>
          <a:bodyPr>
            <a:normAutofit/>
          </a:bodyPr>
          <a:lstStyle/>
          <a:p>
            <a:r>
              <a:rPr lang="en-US" dirty="0"/>
              <a:t>Machine Learning </a:t>
            </a:r>
            <a:r>
              <a:rPr lang="en-US" dirty="0" err="1"/>
              <a:t>Clássico</a:t>
            </a:r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F3105BF-D99A-DD84-DB5A-F23D4DD5CF13}"/>
              </a:ext>
            </a:extLst>
          </p:cNvPr>
          <p:cNvSpPr txBox="1"/>
          <p:nvPr/>
        </p:nvSpPr>
        <p:spPr>
          <a:xfrm>
            <a:off x="2439210" y="1552229"/>
            <a:ext cx="3424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buClr>
                <a:schemeClr val="accent6">
                  <a:lumMod val="75000"/>
                </a:schemeClr>
              </a:buClr>
              <a:defRPr sz="2400" b="1">
                <a:solidFill>
                  <a:srgbClr val="0077B5"/>
                </a:solidFill>
              </a:defRPr>
            </a:lvl1pPr>
          </a:lstStyle>
          <a:p>
            <a:pPr algn="ctr"/>
            <a:r>
              <a:rPr lang="pt-BR" dirty="0"/>
              <a:t>Aprendizado de Máquina Clássico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B28B35-BB12-C0AB-3705-CB534311CCA4}"/>
              </a:ext>
            </a:extLst>
          </p:cNvPr>
          <p:cNvSpPr txBox="1"/>
          <p:nvPr/>
        </p:nvSpPr>
        <p:spPr>
          <a:xfrm>
            <a:off x="660373" y="2909015"/>
            <a:ext cx="319754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Supervisionado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categorizados. Pergunta clara e resposta disponível para a fase de treinamento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5EFD0-E52D-7E5B-1A70-D310547C4A06}"/>
              </a:ext>
            </a:extLst>
          </p:cNvPr>
          <p:cNvSpPr txBox="1"/>
          <p:nvPr/>
        </p:nvSpPr>
        <p:spPr>
          <a:xfrm>
            <a:off x="4568145" y="2915876"/>
            <a:ext cx="3299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Aprendizado Não-supervisionado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Dados não marcados. Não há uma resposta certa de partida, será necessário aprender com os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810FB4F-E439-783A-EEEC-402211525C1E}"/>
              </a:ext>
            </a:extLst>
          </p:cNvPr>
          <p:cNvSpPr txBox="1"/>
          <p:nvPr/>
        </p:nvSpPr>
        <p:spPr>
          <a:xfrm>
            <a:off x="2359593" y="4605043"/>
            <a:ext cx="17694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Esse e-mail é spam?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Sim ou não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E3C4845-7051-8639-71C6-18D9CCD01342}"/>
              </a:ext>
            </a:extLst>
          </p:cNvPr>
          <p:cNvSpPr txBox="1"/>
          <p:nvPr/>
        </p:nvSpPr>
        <p:spPr>
          <a:xfrm>
            <a:off x="57847" y="4605043"/>
            <a:ext cx="23943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deve ser o valor do aluguel?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Qualquer valor numérico é possível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B5F0162-3328-ABF8-4CDF-A4DA31928F2F}"/>
              </a:ext>
            </a:extLst>
          </p:cNvPr>
          <p:cNvSpPr txBox="1"/>
          <p:nvPr/>
        </p:nvSpPr>
        <p:spPr>
          <a:xfrm>
            <a:off x="4391096" y="4623632"/>
            <a:ext cx="1926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AGRUPAMENTO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Segmentação de  clientes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8BF97F-A9DF-53D5-4BE7-E21996EC76FC}"/>
              </a:ext>
            </a:extLst>
          </p:cNvPr>
          <p:cNvSpPr txBox="1"/>
          <p:nvPr/>
        </p:nvSpPr>
        <p:spPr>
          <a:xfrm>
            <a:off x="5354495" y="5647239"/>
            <a:ext cx="16371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ASSOCIAÇÃO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Recomendação de produtos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145FC8-A557-1C08-B8D8-D20747FD7DF4}"/>
              </a:ext>
            </a:extLst>
          </p:cNvPr>
          <p:cNvSpPr txBox="1"/>
          <p:nvPr/>
        </p:nvSpPr>
        <p:spPr>
          <a:xfrm>
            <a:off x="6217651" y="4623632"/>
            <a:ext cx="2196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Visualização de Big Data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5F62F9F-3CE0-8134-A674-061237E8E663}"/>
              </a:ext>
            </a:extLst>
          </p:cNvPr>
          <p:cNvCxnSpPr>
            <a:endCxn id="5" idx="0"/>
          </p:cNvCxnSpPr>
          <p:nvPr/>
        </p:nvCxnSpPr>
        <p:spPr>
          <a:xfrm flipH="1">
            <a:off x="2259144" y="2484737"/>
            <a:ext cx="875487" cy="424278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568398BE-7B20-7017-0362-C646E7158984}"/>
              </a:ext>
            </a:extLst>
          </p:cNvPr>
          <p:cNvCxnSpPr>
            <a:cxnSpLocks/>
          </p:cNvCxnSpPr>
          <p:nvPr/>
        </p:nvCxnSpPr>
        <p:spPr>
          <a:xfrm>
            <a:off x="4924544" y="2400921"/>
            <a:ext cx="859902" cy="491225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E03603B5-B8D2-25D4-386B-8EE6E9D4DC5C}"/>
              </a:ext>
            </a:extLst>
          </p:cNvPr>
          <p:cNvCxnSpPr>
            <a:cxnSpLocks/>
          </p:cNvCxnSpPr>
          <p:nvPr/>
        </p:nvCxnSpPr>
        <p:spPr>
          <a:xfrm>
            <a:off x="9318299" y="2111921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09E038E-0869-E216-8261-87E41D557CF5}"/>
              </a:ext>
            </a:extLst>
          </p:cNvPr>
          <p:cNvCxnSpPr>
            <a:cxnSpLocks/>
          </p:cNvCxnSpPr>
          <p:nvPr/>
        </p:nvCxnSpPr>
        <p:spPr>
          <a:xfrm flipH="1">
            <a:off x="4915278" y="3936151"/>
            <a:ext cx="538188" cy="697153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CD409251-CDDE-BB46-9A84-B3ECE259F168}"/>
              </a:ext>
            </a:extLst>
          </p:cNvPr>
          <p:cNvCxnSpPr>
            <a:cxnSpLocks/>
          </p:cNvCxnSpPr>
          <p:nvPr/>
        </p:nvCxnSpPr>
        <p:spPr>
          <a:xfrm>
            <a:off x="6096000" y="4107543"/>
            <a:ext cx="0" cy="153969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96019470-D0AF-97DD-9862-14F9F843CC68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1255047" y="3980399"/>
            <a:ext cx="532124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756DB14E-EF5A-8E9F-FF6B-C4499F1D413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677110" y="3980399"/>
            <a:ext cx="567189" cy="624644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áfico 63" descr="Engrenagem única">
            <a:extLst>
              <a:ext uri="{FF2B5EF4-FFF2-40B4-BE49-F238E27FC236}">
                <a16:creationId xmlns:a16="http://schemas.microsoft.com/office/drawing/2014/main" id="{04A944C1-47C4-2576-415C-348FAA11C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9466" y="1862321"/>
            <a:ext cx="550334" cy="550334"/>
          </a:xfrm>
          <a:prstGeom prst="rect">
            <a:avLst/>
          </a:prstGeom>
        </p:spPr>
      </p:pic>
      <p:pic>
        <p:nvPicPr>
          <p:cNvPr id="68" name="Gráfico 67" descr="Banco de dados">
            <a:extLst>
              <a:ext uri="{FF2B5EF4-FFF2-40B4-BE49-F238E27FC236}">
                <a16:creationId xmlns:a16="http://schemas.microsoft.com/office/drawing/2014/main" id="{2E5140BA-E97B-38E4-22A9-900F26A68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4748" y="1881973"/>
            <a:ext cx="540635" cy="540635"/>
          </a:xfrm>
          <a:prstGeom prst="rect">
            <a:avLst/>
          </a:prstGeom>
        </p:spPr>
      </p:pic>
      <p:pic>
        <p:nvPicPr>
          <p:cNvPr id="70" name="Gráfico 69" descr="Lâmpada e engrenagem">
            <a:extLst>
              <a:ext uri="{FF2B5EF4-FFF2-40B4-BE49-F238E27FC236}">
                <a16:creationId xmlns:a16="http://schemas.microsoft.com/office/drawing/2014/main" id="{3377A656-8FDC-148D-3C7F-65666427E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18074" y="1881973"/>
            <a:ext cx="588553" cy="588553"/>
          </a:xfrm>
          <a:prstGeom prst="rect">
            <a:avLst/>
          </a:prstGeom>
        </p:spPr>
      </p:pic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09DE06D9-A1F7-7F3F-5327-DD0F3C105019}"/>
              </a:ext>
            </a:extLst>
          </p:cNvPr>
          <p:cNvCxnSpPr>
            <a:cxnSpLocks/>
          </p:cNvCxnSpPr>
          <p:nvPr/>
        </p:nvCxnSpPr>
        <p:spPr>
          <a:xfrm>
            <a:off x="10585124" y="2113493"/>
            <a:ext cx="495038" cy="0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44034EC5-7045-7D7C-0D56-4267AE7F797A}"/>
              </a:ext>
            </a:extLst>
          </p:cNvPr>
          <p:cNvSpPr txBox="1"/>
          <p:nvPr/>
        </p:nvSpPr>
        <p:spPr>
          <a:xfrm>
            <a:off x="8559194" y="247381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Entrada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6848747-046D-8112-9642-C98FB525CA76}"/>
              </a:ext>
            </a:extLst>
          </p:cNvPr>
          <p:cNvSpPr txBox="1"/>
          <p:nvPr/>
        </p:nvSpPr>
        <p:spPr>
          <a:xfrm>
            <a:off x="9565818" y="2473811"/>
            <a:ext cx="14678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Processamento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AE074767-256E-3A68-8721-2CF31BC9FB21}"/>
              </a:ext>
            </a:extLst>
          </p:cNvPr>
          <p:cNvSpPr txBox="1"/>
          <p:nvPr/>
        </p:nvSpPr>
        <p:spPr>
          <a:xfrm>
            <a:off x="11218074" y="2473811"/>
            <a:ext cx="697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Saída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0CBA113F-4966-8A9D-87A4-87912086AEB9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614289" y="3900761"/>
            <a:ext cx="701539" cy="722871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048B0E4C-3D38-02CB-68B2-A5FD632E2D50}"/>
              </a:ext>
            </a:extLst>
          </p:cNvPr>
          <p:cNvSpPr txBox="1"/>
          <p:nvPr/>
        </p:nvSpPr>
        <p:spPr>
          <a:xfrm>
            <a:off x="8595085" y="3018999"/>
            <a:ext cx="335660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Modelagem Estatística: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As Duas Culturas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77B5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  <a:p>
            <a:pPr marL="0" marR="0" lvl="0" indent="0" algn="just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Existem duas culturas que utilizam modelos para aprender com os dados. Em linhas gerais, uma considera que os dados são gerados segundo padrões estocásticos. Enquanto a outra, se pauta mais em resultados empíricos, dando pouca atenção ao mecanismo gerador dos dados.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Breiman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, “Statistical Modeling: The Two Cultures,” Statistical Science, Vol. 18, No. 3, 2001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45190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Retângulo: Cantos Arredondados 1104">
            <a:extLst>
              <a:ext uri="{FF2B5EF4-FFF2-40B4-BE49-F238E27FC236}">
                <a16:creationId xmlns:a16="http://schemas.microsoft.com/office/drawing/2014/main" id="{90AF1B47-3BD0-ED73-485D-CFBFBA9D09C2}"/>
              </a:ext>
            </a:extLst>
          </p:cNvPr>
          <p:cNvSpPr/>
          <p:nvPr/>
        </p:nvSpPr>
        <p:spPr>
          <a:xfrm>
            <a:off x="8809474" y="4228386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 output</a:t>
            </a:r>
          </a:p>
        </p:txBody>
      </p:sp>
      <p:sp>
        <p:nvSpPr>
          <p:cNvPr id="1104" name="Retângulo: Cantos Arredondados 1103">
            <a:extLst>
              <a:ext uri="{FF2B5EF4-FFF2-40B4-BE49-F238E27FC236}">
                <a16:creationId xmlns:a16="http://schemas.microsoft.com/office/drawing/2014/main" id="{6914E2B2-835F-6248-053A-CC85D76301F4}"/>
              </a:ext>
            </a:extLst>
          </p:cNvPr>
          <p:cNvSpPr/>
          <p:nvPr/>
        </p:nvSpPr>
        <p:spPr>
          <a:xfrm>
            <a:off x="8809474" y="1519809"/>
            <a:ext cx="3240000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R de legal</a:t>
            </a:r>
          </a:p>
        </p:txBody>
      </p:sp>
      <p:grpSp>
        <p:nvGrpSpPr>
          <p:cNvPr id="1075" name="Agrupar 1074">
            <a:extLst>
              <a:ext uri="{FF2B5EF4-FFF2-40B4-BE49-F238E27FC236}">
                <a16:creationId xmlns:a16="http://schemas.microsoft.com/office/drawing/2014/main" id="{1911A9C9-3781-2860-A784-64C871CBE1F2}"/>
              </a:ext>
            </a:extLst>
          </p:cNvPr>
          <p:cNvGrpSpPr/>
          <p:nvPr/>
        </p:nvGrpSpPr>
        <p:grpSpPr>
          <a:xfrm>
            <a:off x="470140" y="5495369"/>
            <a:ext cx="7362786" cy="891737"/>
            <a:chOff x="593965" y="5495369"/>
            <a:chExt cx="7362786" cy="891737"/>
          </a:xfrm>
        </p:grpSpPr>
        <p:sp>
          <p:nvSpPr>
            <p:cNvPr id="1074" name="Colchete Direito 1073">
              <a:extLst>
                <a:ext uri="{FF2B5EF4-FFF2-40B4-BE49-F238E27FC236}">
                  <a16:creationId xmlns:a16="http://schemas.microsoft.com/office/drawing/2014/main" id="{3CE95341-FF4E-FC65-56CF-48E75D20DA83}"/>
                </a:ext>
              </a:extLst>
            </p:cNvPr>
            <p:cNvSpPr/>
            <p:nvPr/>
          </p:nvSpPr>
          <p:spPr>
            <a:xfrm rot="10800000">
              <a:off x="593965" y="5495369"/>
              <a:ext cx="284760" cy="877827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59" name="Conector reto 1058">
              <a:extLst>
                <a:ext uri="{FF2B5EF4-FFF2-40B4-BE49-F238E27FC236}">
                  <a16:creationId xmlns:a16="http://schemas.microsoft.com/office/drawing/2014/main" id="{1370A0A8-47F5-0787-387B-A712A4AB2F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2862" y="6378253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0" name="Agrupar 1069">
            <a:extLst>
              <a:ext uri="{FF2B5EF4-FFF2-40B4-BE49-F238E27FC236}">
                <a16:creationId xmlns:a16="http://schemas.microsoft.com/office/drawing/2014/main" id="{84697749-35CD-EE9C-266D-512B219B49FD}"/>
              </a:ext>
            </a:extLst>
          </p:cNvPr>
          <p:cNvGrpSpPr/>
          <p:nvPr/>
        </p:nvGrpSpPr>
        <p:grpSpPr>
          <a:xfrm>
            <a:off x="794800" y="2845601"/>
            <a:ext cx="7436176" cy="888013"/>
            <a:chOff x="918625" y="2845601"/>
            <a:chExt cx="7436176" cy="888013"/>
          </a:xfrm>
        </p:grpSpPr>
        <p:cxnSp>
          <p:nvCxnSpPr>
            <p:cNvPr id="1056" name="Conector reto 1055">
              <a:extLst>
                <a:ext uri="{FF2B5EF4-FFF2-40B4-BE49-F238E27FC236}">
                  <a16:creationId xmlns:a16="http://schemas.microsoft.com/office/drawing/2014/main" id="{2B374244-9752-BAF2-3773-7C985AE571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426" y="372476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onector reto 1051">
              <a:extLst>
                <a:ext uri="{FF2B5EF4-FFF2-40B4-BE49-F238E27FC236}">
                  <a16:creationId xmlns:a16="http://schemas.microsoft.com/office/drawing/2014/main" id="{14320311-16F7-12B1-10F3-95E7934C83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625" y="2845601"/>
              <a:ext cx="7063889" cy="8853"/>
            </a:xfrm>
            <a:prstGeom prst="line">
              <a:avLst/>
            </a:prstGeom>
            <a:ln w="190500" cap="flat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9" name="Colchete Direito 1068">
              <a:extLst>
                <a:ext uri="{FF2B5EF4-FFF2-40B4-BE49-F238E27FC236}">
                  <a16:creationId xmlns:a16="http://schemas.microsoft.com/office/drawing/2014/main" id="{5F799A90-1862-B0FC-F89E-96F7D9F61E72}"/>
                </a:ext>
              </a:extLst>
            </p:cNvPr>
            <p:cNvSpPr/>
            <p:nvPr/>
          </p:nvSpPr>
          <p:spPr>
            <a:xfrm>
              <a:off x="8070041" y="2854454"/>
              <a:ext cx="284760" cy="879159"/>
            </a:xfrm>
            <a:prstGeom prst="rightBracket">
              <a:avLst>
                <a:gd name="adj" fmla="val 115886"/>
              </a:avLst>
            </a:prstGeom>
            <a:ln w="190500" cap="sq">
              <a:solidFill>
                <a:srgbClr val="AFABAB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1057" name="Conector reto 1056">
            <a:extLst>
              <a:ext uri="{FF2B5EF4-FFF2-40B4-BE49-F238E27FC236}">
                <a16:creationId xmlns:a16="http://schemas.microsoft.com/office/drawing/2014/main" id="{A2265960-485F-9AA4-BA43-BB76864C6304}"/>
              </a:ext>
            </a:extLst>
          </p:cNvPr>
          <p:cNvCxnSpPr>
            <a:cxnSpLocks/>
          </p:cNvCxnSpPr>
          <p:nvPr/>
        </p:nvCxnSpPr>
        <p:spPr>
          <a:xfrm flipH="1" flipV="1">
            <a:off x="815451" y="4603920"/>
            <a:ext cx="7063889" cy="8853"/>
          </a:xfrm>
          <a:prstGeom prst="line">
            <a:avLst/>
          </a:prstGeom>
          <a:ln w="190500" cap="flat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8" name="Conector reto 1057">
            <a:extLst>
              <a:ext uri="{FF2B5EF4-FFF2-40B4-BE49-F238E27FC236}">
                <a16:creationId xmlns:a16="http://schemas.microsoft.com/office/drawing/2014/main" id="{9A9B9908-A4F8-DD06-244B-3F7CB7854EB9}"/>
              </a:ext>
            </a:extLst>
          </p:cNvPr>
          <p:cNvCxnSpPr>
            <a:cxnSpLocks/>
          </p:cNvCxnSpPr>
          <p:nvPr/>
        </p:nvCxnSpPr>
        <p:spPr>
          <a:xfrm flipH="1" flipV="1">
            <a:off x="761966" y="5491087"/>
            <a:ext cx="7184249" cy="22146"/>
          </a:xfrm>
          <a:prstGeom prst="line">
            <a:avLst/>
          </a:prstGeom>
          <a:ln w="190500" cap="flat">
            <a:solidFill>
              <a:schemeClr val="bg2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Retângulo 1060">
            <a:extLst>
              <a:ext uri="{FF2B5EF4-FFF2-40B4-BE49-F238E27FC236}">
                <a16:creationId xmlns:a16="http://schemas.microsoft.com/office/drawing/2014/main" id="{BDD31B23-8316-EF57-73B0-A5933B31BCFF}"/>
              </a:ext>
            </a:extLst>
          </p:cNvPr>
          <p:cNvSpPr/>
          <p:nvPr/>
        </p:nvSpPr>
        <p:spPr>
          <a:xfrm>
            <a:off x="3643505" y="166308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2" name="Retângulo 1061">
            <a:extLst>
              <a:ext uri="{FF2B5EF4-FFF2-40B4-BE49-F238E27FC236}">
                <a16:creationId xmlns:a16="http://schemas.microsoft.com/office/drawing/2014/main" id="{79295E59-A104-E063-165E-A2918090A735}"/>
              </a:ext>
            </a:extLst>
          </p:cNvPr>
          <p:cNvSpPr/>
          <p:nvPr/>
        </p:nvSpPr>
        <p:spPr>
          <a:xfrm>
            <a:off x="6070476" y="1663533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3" name="Retângulo 1062">
            <a:extLst>
              <a:ext uri="{FF2B5EF4-FFF2-40B4-BE49-F238E27FC236}">
                <a16:creationId xmlns:a16="http://schemas.microsoft.com/office/drawing/2014/main" id="{CF2DBB64-431A-8CA1-9239-5502CD3C2FAC}"/>
              </a:ext>
            </a:extLst>
          </p:cNvPr>
          <p:cNvSpPr/>
          <p:nvPr/>
        </p:nvSpPr>
        <p:spPr>
          <a:xfrm>
            <a:off x="974063" y="5236849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4" name="Retângulo 1063">
            <a:extLst>
              <a:ext uri="{FF2B5EF4-FFF2-40B4-BE49-F238E27FC236}">
                <a16:creationId xmlns:a16="http://schemas.microsoft.com/office/drawing/2014/main" id="{88077360-59D3-0FC4-995F-4A686D289CF7}"/>
              </a:ext>
            </a:extLst>
          </p:cNvPr>
          <p:cNvSpPr/>
          <p:nvPr/>
        </p:nvSpPr>
        <p:spPr>
          <a:xfrm>
            <a:off x="3592797" y="523684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5" name="Retângulo 1064">
            <a:extLst>
              <a:ext uri="{FF2B5EF4-FFF2-40B4-BE49-F238E27FC236}">
                <a16:creationId xmlns:a16="http://schemas.microsoft.com/office/drawing/2014/main" id="{B270E352-EE29-5150-49D6-4F3B590ED358}"/>
              </a:ext>
            </a:extLst>
          </p:cNvPr>
          <p:cNvSpPr/>
          <p:nvPr/>
        </p:nvSpPr>
        <p:spPr>
          <a:xfrm>
            <a:off x="6019768" y="5237298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6" name="Retângulo 1065">
            <a:extLst>
              <a:ext uri="{FF2B5EF4-FFF2-40B4-BE49-F238E27FC236}">
                <a16:creationId xmlns:a16="http://schemas.microsoft.com/office/drawing/2014/main" id="{37D33907-7E37-29A9-84A4-1F3A4BBFE77B}"/>
              </a:ext>
            </a:extLst>
          </p:cNvPr>
          <p:cNvSpPr/>
          <p:nvPr/>
        </p:nvSpPr>
        <p:spPr>
          <a:xfrm>
            <a:off x="1668239" y="3426495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7" name="Retângulo 1066">
            <a:extLst>
              <a:ext uri="{FF2B5EF4-FFF2-40B4-BE49-F238E27FC236}">
                <a16:creationId xmlns:a16="http://schemas.microsoft.com/office/drawing/2014/main" id="{AD44D913-9F50-BF04-F890-9E83EAAC78E7}"/>
              </a:ext>
            </a:extLst>
          </p:cNvPr>
          <p:cNvSpPr/>
          <p:nvPr/>
        </p:nvSpPr>
        <p:spPr>
          <a:xfrm>
            <a:off x="4894160" y="3415303"/>
            <a:ext cx="2226143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0" name="Retângulo 1059">
            <a:extLst>
              <a:ext uri="{FF2B5EF4-FFF2-40B4-BE49-F238E27FC236}">
                <a16:creationId xmlns:a16="http://schemas.microsoft.com/office/drawing/2014/main" id="{32A88E5E-ADFB-A3F2-CE4B-F61421A5A64F}"/>
              </a:ext>
            </a:extLst>
          </p:cNvPr>
          <p:cNvSpPr/>
          <p:nvPr/>
        </p:nvSpPr>
        <p:spPr>
          <a:xfrm>
            <a:off x="1024771" y="1663084"/>
            <a:ext cx="1926447" cy="1005955"/>
          </a:xfrm>
          <a:prstGeom prst="rect">
            <a:avLst/>
          </a:prstGeom>
          <a:solidFill>
            <a:srgbClr val="FFFFFF">
              <a:alpha val="7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426" y="89115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9174DB4-81FD-8BA9-A9B9-CEC54F2E9435}"/>
              </a:ext>
            </a:extLst>
          </p:cNvPr>
          <p:cNvGrpSpPr/>
          <p:nvPr/>
        </p:nvGrpSpPr>
        <p:grpSpPr>
          <a:xfrm>
            <a:off x="761966" y="1584581"/>
            <a:ext cx="1889444" cy="1423186"/>
            <a:chOff x="1190591" y="1584581"/>
            <a:chExt cx="1889444" cy="1423186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4C4F28BB-B2C7-AA66-DB05-51EE796E54E0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55A098A-37CE-B9C6-BA3C-8879AE2ED5C9}"/>
                </a:ext>
              </a:extLst>
            </p:cNvPr>
            <p:cNvSpPr txBox="1"/>
            <p:nvPr/>
          </p:nvSpPr>
          <p:spPr>
            <a:xfrm>
              <a:off x="1359470" y="1584581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DADOS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9481EC1E-C091-C7EC-15C8-5A18458AE864}"/>
                </a:ext>
              </a:extLst>
            </p:cNvPr>
            <p:cNvSpPr txBox="1"/>
            <p:nvPr/>
          </p:nvSpPr>
          <p:spPr>
            <a:xfrm>
              <a:off x="1190591" y="2669213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D7AD5052-0B81-8356-D9A9-57EACEDFD057}"/>
                </a:ext>
              </a:extLst>
            </p:cNvPr>
            <p:cNvCxnSpPr>
              <a:cxnSpLocks/>
              <a:stCxn id="29" idx="0"/>
            </p:cNvCxnSpPr>
            <p:nvPr/>
          </p:nvCxnSpPr>
          <p:spPr>
            <a:xfrm flipV="1">
              <a:off x="1318591" y="1666875"/>
              <a:ext cx="5384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030421-A0F7-EF91-F88F-D61A8455D224}"/>
                </a:ext>
              </a:extLst>
            </p:cNvPr>
            <p:cNvSpPr txBox="1"/>
            <p:nvPr/>
          </p:nvSpPr>
          <p:spPr>
            <a:xfrm>
              <a:off x="1484222" y="1938959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Informações que serão utilizadas como referência de aprendizado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69AD628-F366-9818-A378-41D2F083CBBF}"/>
              </a:ext>
            </a:extLst>
          </p:cNvPr>
          <p:cNvGrpSpPr/>
          <p:nvPr/>
        </p:nvGrpSpPr>
        <p:grpSpPr>
          <a:xfrm>
            <a:off x="3345204" y="1589337"/>
            <a:ext cx="1909237" cy="1413607"/>
            <a:chOff x="1190591" y="1594160"/>
            <a:chExt cx="1909237" cy="1413607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D161546D-5019-4F2B-A8FA-4F187EA86B74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  <a:solidFill>
              <a:srgbClr val="4472C4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984A3E71-AF64-4E00-3F62-3F7314D2916F}"/>
                </a:ext>
              </a:extLst>
            </p:cNvPr>
            <p:cNvSpPr txBox="1"/>
            <p:nvPr/>
          </p:nvSpPr>
          <p:spPr>
            <a:xfrm>
              <a:off x="1360131" y="1594160"/>
              <a:ext cx="16464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TREINO/TESTE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65C5D815-AF09-BF1D-E3CB-C057B99F0456}"/>
                </a:ext>
              </a:extLst>
            </p:cNvPr>
            <p:cNvSpPr txBox="1"/>
            <p:nvPr/>
          </p:nvSpPr>
          <p:spPr>
            <a:xfrm>
              <a:off x="1190591" y="2669213"/>
              <a:ext cx="2628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82A52D2C-CC7B-D1BD-CEE1-7C4DD010EB0F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97FBE8F5-5361-B3FB-337D-9FDC6B814B23}"/>
                </a:ext>
              </a:extLst>
            </p:cNvPr>
            <p:cNvSpPr txBox="1"/>
            <p:nvPr/>
          </p:nvSpPr>
          <p:spPr>
            <a:xfrm>
              <a:off x="1504015" y="1897181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Pensar em como dividir a base, comum regra 80/20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C1B41F8E-D50A-496E-F14D-B7258943E252}"/>
              </a:ext>
            </a:extLst>
          </p:cNvPr>
          <p:cNvGrpSpPr/>
          <p:nvPr/>
        </p:nvGrpSpPr>
        <p:grpSpPr>
          <a:xfrm>
            <a:off x="5828461" y="1580815"/>
            <a:ext cx="1905600" cy="1422129"/>
            <a:chOff x="1190591" y="1585638"/>
            <a:chExt cx="1905600" cy="1422129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D6C93AE7-81A4-DD44-9100-40BDEB71A38A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8FE41288-101F-0F79-4F9D-CDF165666589}"/>
                </a:ext>
              </a:extLst>
            </p:cNvPr>
            <p:cNvSpPr txBox="1"/>
            <p:nvPr/>
          </p:nvSpPr>
          <p:spPr>
            <a:xfrm>
              <a:off x="1341628" y="1585638"/>
              <a:ext cx="16604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PRÉ-PROCESSAMENTO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1B45B77D-86B1-1AA8-98FA-3E27A118A085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7E9E8DF9-15E9-1C4E-7609-A47F60AD7F98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0E99BE13-096C-853C-5626-396AC94AD4E0}"/>
                </a:ext>
              </a:extLst>
            </p:cNvPr>
            <p:cNvSpPr txBox="1"/>
            <p:nvPr/>
          </p:nvSpPr>
          <p:spPr>
            <a:xfrm>
              <a:off x="1500378" y="2039328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Dados Faltantes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Codificação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Normalização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CE6A8AD8-23A0-5662-A60A-66889C7A8FC0}"/>
              </a:ext>
            </a:extLst>
          </p:cNvPr>
          <p:cNvGrpSpPr/>
          <p:nvPr/>
        </p:nvGrpSpPr>
        <p:grpSpPr>
          <a:xfrm>
            <a:off x="761966" y="5134997"/>
            <a:ext cx="1851813" cy="1393959"/>
            <a:chOff x="1190591" y="1613808"/>
            <a:chExt cx="1851813" cy="1393959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56D4BCFD-1E60-1552-BEA3-B6F702CF8EA2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D2245CCF-2A3F-1AA1-5A95-AADA7D3D1037}"/>
                </a:ext>
              </a:extLst>
            </p:cNvPr>
            <p:cNvSpPr txBox="1"/>
            <p:nvPr/>
          </p:nvSpPr>
          <p:spPr>
            <a:xfrm>
              <a:off x="1339260" y="1613808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FIT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DC4BE76-37FF-642E-C092-67B0F8A6D411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6</a:t>
              </a:r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5809EA9E-6226-C28F-CEB2-56885D0C9709}"/>
                </a:ext>
              </a:extLst>
            </p:cNvPr>
            <p:cNvCxnSpPr>
              <a:stCxn id="49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578AF1B0-46D5-4B80-860D-C7ED0EC7D7CE}"/>
                </a:ext>
              </a:extLst>
            </p:cNvPr>
            <p:cNvSpPr txBox="1"/>
            <p:nvPr/>
          </p:nvSpPr>
          <p:spPr>
            <a:xfrm>
              <a:off x="1446591" y="1929730"/>
              <a:ext cx="15958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Treinar o modelo escolhido, aplicar o algoritmo aos dados de treino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E99E7850-3496-99C4-10E6-D4ECBCC02A62}"/>
              </a:ext>
            </a:extLst>
          </p:cNvPr>
          <p:cNvGrpSpPr/>
          <p:nvPr/>
        </p:nvGrpSpPr>
        <p:grpSpPr>
          <a:xfrm>
            <a:off x="3345204" y="5080911"/>
            <a:ext cx="1878550" cy="1443222"/>
            <a:chOff x="1190591" y="1564545"/>
            <a:chExt cx="1878550" cy="144322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151363E1-0BAA-6BC1-0667-C467A64AA478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8D217FFC-89BF-26A8-4027-6B72156A98F5}"/>
                </a:ext>
              </a:extLst>
            </p:cNvPr>
            <p:cNvSpPr txBox="1"/>
            <p:nvPr/>
          </p:nvSpPr>
          <p:spPr>
            <a:xfrm>
              <a:off x="1327834" y="1564545"/>
              <a:ext cx="10333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PREDICT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48597B2D-F53D-1D79-D8AA-4B2F8F94B219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7</a:t>
              </a:r>
            </a:p>
          </p:txBody>
        </p:sp>
        <p:cxnSp>
          <p:nvCxnSpPr>
            <p:cNvPr id="56" name="Conector reto 55">
              <a:extLst>
                <a:ext uri="{FF2B5EF4-FFF2-40B4-BE49-F238E27FC236}">
                  <a16:creationId xmlns:a16="http://schemas.microsoft.com/office/drawing/2014/main" id="{06CD5106-8BAC-0C93-B29D-B246E999D49E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flipV="1">
              <a:off x="1321994" y="1666875"/>
              <a:ext cx="1981" cy="103369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59F35E26-53F6-72DA-ED4D-FBFBD64DF203}"/>
                </a:ext>
              </a:extLst>
            </p:cNvPr>
            <p:cNvSpPr txBox="1"/>
            <p:nvPr/>
          </p:nvSpPr>
          <p:spPr>
            <a:xfrm>
              <a:off x="1473328" y="1900293"/>
              <a:ext cx="15958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Aplicar o modelo treinado aos dados de teste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4D0657BC-86E2-945D-7E13-14A9FD2FA5FB}"/>
              </a:ext>
            </a:extLst>
          </p:cNvPr>
          <p:cNvGrpSpPr/>
          <p:nvPr/>
        </p:nvGrpSpPr>
        <p:grpSpPr>
          <a:xfrm>
            <a:off x="5803850" y="5086327"/>
            <a:ext cx="2109526" cy="1444055"/>
            <a:chOff x="1190470" y="1562077"/>
            <a:chExt cx="1876056" cy="1444055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555D2BF-2745-49FB-D248-7CDA91E381E1}"/>
                </a:ext>
              </a:extLst>
            </p:cNvPr>
            <p:cNvSpPr/>
            <p:nvPr/>
          </p:nvSpPr>
          <p:spPr>
            <a:xfrm>
              <a:off x="1190471" y="2726437"/>
              <a:ext cx="23711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E02191A4-69C4-A0C1-FE53-3332FE614A48}"/>
                </a:ext>
              </a:extLst>
            </p:cNvPr>
            <p:cNvSpPr txBox="1"/>
            <p:nvPr/>
          </p:nvSpPr>
          <p:spPr>
            <a:xfrm>
              <a:off x="1375449" y="1562077"/>
              <a:ext cx="16484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AVALIAÇÃO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841FFB13-705A-6CBD-0217-42C058F07944}"/>
                </a:ext>
              </a:extLst>
            </p:cNvPr>
            <p:cNvSpPr txBox="1"/>
            <p:nvPr/>
          </p:nvSpPr>
          <p:spPr>
            <a:xfrm>
              <a:off x="1190470" y="2667578"/>
              <a:ext cx="2337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8</a:t>
              </a: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5F498B6A-4C67-B73B-DD00-4C6048EEAAA9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 flipV="1">
              <a:off x="1307330" y="1658991"/>
              <a:ext cx="1" cy="102448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894E2216-CD91-332E-94FA-AE24C4C16C42}"/>
                </a:ext>
              </a:extLst>
            </p:cNvPr>
            <p:cNvSpPr txBox="1"/>
            <p:nvPr/>
          </p:nvSpPr>
          <p:spPr>
            <a:xfrm>
              <a:off x="1482602" y="1863542"/>
              <a:ext cx="158392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Avaliar os resultados do modelo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.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Reg.: MSE, MAE, R2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Clas.: Matriz, AUC, Recall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</p:txBody>
        </p:sp>
      </p:grp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FEB71F75-6CF0-C275-1585-8BB3F4A36D39}"/>
              </a:ext>
            </a:extLst>
          </p:cNvPr>
          <p:cNvGrpSpPr/>
          <p:nvPr/>
        </p:nvGrpSpPr>
        <p:grpSpPr>
          <a:xfrm>
            <a:off x="1405433" y="3349110"/>
            <a:ext cx="1924650" cy="1425605"/>
            <a:chOff x="1190591" y="1582162"/>
            <a:chExt cx="1924650" cy="1425605"/>
          </a:xfrm>
        </p:grpSpPr>
        <p:sp>
          <p:nvSpPr>
            <p:cNvPr id="1025" name="Elipse 1024">
              <a:extLst>
                <a:ext uri="{FF2B5EF4-FFF2-40B4-BE49-F238E27FC236}">
                  <a16:creationId xmlns:a16="http://schemas.microsoft.com/office/drawing/2014/main" id="{8FB5F390-73EA-EC2A-3AE3-7A3564F8D796}"/>
                </a:ext>
              </a:extLst>
            </p:cNvPr>
            <p:cNvSpPr/>
            <p:nvPr/>
          </p:nvSpPr>
          <p:spPr>
            <a:xfrm>
              <a:off x="1190591" y="2726437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6" name="CaixaDeTexto 1025">
              <a:extLst>
                <a:ext uri="{FF2B5EF4-FFF2-40B4-BE49-F238E27FC236}">
                  <a16:creationId xmlns:a16="http://schemas.microsoft.com/office/drawing/2014/main" id="{F033DBFC-0FD3-F913-FE49-DC3C9A3C0CA6}"/>
                </a:ext>
              </a:extLst>
            </p:cNvPr>
            <p:cNvSpPr txBox="1"/>
            <p:nvPr/>
          </p:nvSpPr>
          <p:spPr>
            <a:xfrm>
              <a:off x="1380541" y="1582162"/>
              <a:ext cx="15898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ENGENHARIA DE FEATURES</a:t>
              </a:r>
            </a:p>
          </p:txBody>
        </p:sp>
        <p:sp>
          <p:nvSpPr>
            <p:cNvPr id="1027" name="CaixaDeTexto 1026">
              <a:extLst>
                <a:ext uri="{FF2B5EF4-FFF2-40B4-BE49-F238E27FC236}">
                  <a16:creationId xmlns:a16="http://schemas.microsoft.com/office/drawing/2014/main" id="{8E72F661-D413-9F96-BAB7-772EA1EE4B00}"/>
                </a:ext>
              </a:extLst>
            </p:cNvPr>
            <p:cNvSpPr txBox="1"/>
            <p:nvPr/>
          </p:nvSpPr>
          <p:spPr>
            <a:xfrm>
              <a:off x="1190591" y="2669213"/>
              <a:ext cx="2628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4</a:t>
              </a:r>
            </a:p>
          </p:txBody>
        </p:sp>
        <p:cxnSp>
          <p:nvCxnSpPr>
            <p:cNvPr id="1029" name="Conector reto 1028">
              <a:extLst>
                <a:ext uri="{FF2B5EF4-FFF2-40B4-BE49-F238E27FC236}">
                  <a16:creationId xmlns:a16="http://schemas.microsoft.com/office/drawing/2014/main" id="{ED372D24-7D43-9821-E44F-93CBEDBC7550}"/>
                </a:ext>
              </a:extLst>
            </p:cNvPr>
            <p:cNvCxnSpPr>
              <a:stCxn id="1027" idx="0"/>
            </p:cNvCxnSpPr>
            <p:nvPr/>
          </p:nvCxnSpPr>
          <p:spPr>
            <a:xfrm flipV="1">
              <a:off x="1321994" y="1666875"/>
              <a:ext cx="1981" cy="100233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E1BDCE2D-CD30-0A0F-50F4-A30DDBF00408}"/>
                </a:ext>
              </a:extLst>
            </p:cNvPr>
            <p:cNvSpPr txBox="1"/>
            <p:nvPr/>
          </p:nvSpPr>
          <p:spPr>
            <a:xfrm>
              <a:off x="1519428" y="2138373"/>
              <a:ext cx="1595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Desenvolver novas variáveis</a:t>
              </a:r>
            </a:p>
          </p:txBody>
        </p:sp>
      </p:grpSp>
      <p:sp>
        <p:nvSpPr>
          <p:cNvPr id="1033" name="Elipse 1032">
            <a:extLst>
              <a:ext uri="{FF2B5EF4-FFF2-40B4-BE49-F238E27FC236}">
                <a16:creationId xmlns:a16="http://schemas.microsoft.com/office/drawing/2014/main" id="{FDB17106-35F3-77E8-2352-6F9D64812F23}"/>
              </a:ext>
            </a:extLst>
          </p:cNvPr>
          <p:cNvSpPr/>
          <p:nvPr/>
        </p:nvSpPr>
        <p:spPr>
          <a:xfrm>
            <a:off x="4596486" y="4479797"/>
            <a:ext cx="264440" cy="251460"/>
          </a:xfrm>
          <a:prstGeom prst="ellipse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4" name="CaixaDeTexto 1033">
            <a:extLst>
              <a:ext uri="{FF2B5EF4-FFF2-40B4-BE49-F238E27FC236}">
                <a16:creationId xmlns:a16="http://schemas.microsoft.com/office/drawing/2014/main" id="{B7EF0C48-FBD8-4CD9-8203-9660E2E55B6C}"/>
              </a:ext>
            </a:extLst>
          </p:cNvPr>
          <p:cNvSpPr txBox="1"/>
          <p:nvPr/>
        </p:nvSpPr>
        <p:spPr>
          <a:xfrm>
            <a:off x="4829499" y="3348725"/>
            <a:ext cx="1909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780" marR="0" lvl="0" indent="0" algn="l" defTabSz="8557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+mn-cs"/>
              </a:rPr>
              <a:t>MODELAGEM</a:t>
            </a:r>
          </a:p>
        </p:txBody>
      </p:sp>
      <p:sp>
        <p:nvSpPr>
          <p:cNvPr id="1035" name="CaixaDeTexto 1034">
            <a:extLst>
              <a:ext uri="{FF2B5EF4-FFF2-40B4-BE49-F238E27FC236}">
                <a16:creationId xmlns:a16="http://schemas.microsoft.com/office/drawing/2014/main" id="{2C4B562E-9959-D6C7-5772-56F33A5555E3}"/>
              </a:ext>
            </a:extLst>
          </p:cNvPr>
          <p:cNvSpPr txBox="1"/>
          <p:nvPr/>
        </p:nvSpPr>
        <p:spPr>
          <a:xfrm>
            <a:off x="4578346" y="4430156"/>
            <a:ext cx="307771" cy="338554"/>
          </a:xfrm>
          <a:prstGeom prst="rect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5</a:t>
            </a:r>
          </a:p>
        </p:txBody>
      </p:sp>
      <p:cxnSp>
        <p:nvCxnSpPr>
          <p:cNvPr id="1036" name="Conector reto 1035">
            <a:extLst>
              <a:ext uri="{FF2B5EF4-FFF2-40B4-BE49-F238E27FC236}">
                <a16:creationId xmlns:a16="http://schemas.microsoft.com/office/drawing/2014/main" id="{42A8293D-2061-005A-ADA6-EFD9D150DA65}"/>
              </a:ext>
            </a:extLst>
          </p:cNvPr>
          <p:cNvCxnSpPr>
            <a:cxnSpLocks/>
            <a:stCxn id="1035" idx="0"/>
          </p:cNvCxnSpPr>
          <p:nvPr/>
        </p:nvCxnSpPr>
        <p:spPr>
          <a:xfrm flipV="1">
            <a:off x="4732232" y="3427818"/>
            <a:ext cx="5899" cy="100233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37" name="CaixaDeTexto 1036">
            <a:extLst>
              <a:ext uri="{FF2B5EF4-FFF2-40B4-BE49-F238E27FC236}">
                <a16:creationId xmlns:a16="http://schemas.microsoft.com/office/drawing/2014/main" id="{8D43982E-C863-3153-5359-F5CD03788BF4}"/>
              </a:ext>
            </a:extLst>
          </p:cNvPr>
          <p:cNvSpPr txBox="1"/>
          <p:nvPr/>
        </p:nvSpPr>
        <p:spPr>
          <a:xfrm>
            <a:off x="4977485" y="3583999"/>
            <a:ext cx="203115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Regressão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ou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Classificação</a:t>
            </a:r>
          </a:p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Algoritmos: Logística,  Árvore de Decisão,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Random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Forest,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XGBoost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e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etc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071" name="Colchete Direito 1070">
            <a:extLst>
              <a:ext uri="{FF2B5EF4-FFF2-40B4-BE49-F238E27FC236}">
                <a16:creationId xmlns:a16="http://schemas.microsoft.com/office/drawing/2014/main" id="{5A117E54-6CA6-6A51-194D-77512F1D729E}"/>
              </a:ext>
            </a:extLst>
          </p:cNvPr>
          <p:cNvSpPr/>
          <p:nvPr/>
        </p:nvSpPr>
        <p:spPr>
          <a:xfrm>
            <a:off x="7946216" y="4611928"/>
            <a:ext cx="284760" cy="901305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3" name="Colchete Direito 1072">
            <a:extLst>
              <a:ext uri="{FF2B5EF4-FFF2-40B4-BE49-F238E27FC236}">
                <a16:creationId xmlns:a16="http://schemas.microsoft.com/office/drawing/2014/main" id="{A707EA7C-6C38-601A-E7D2-7DF735DE73F2}"/>
              </a:ext>
            </a:extLst>
          </p:cNvPr>
          <p:cNvSpPr/>
          <p:nvPr/>
        </p:nvSpPr>
        <p:spPr>
          <a:xfrm rot="10800000">
            <a:off x="464140" y="3724760"/>
            <a:ext cx="284760" cy="877827"/>
          </a:xfrm>
          <a:prstGeom prst="rightBracket">
            <a:avLst>
              <a:gd name="adj" fmla="val 115886"/>
            </a:avLst>
          </a:prstGeom>
          <a:ln w="190500" cap="sq">
            <a:solidFill>
              <a:srgbClr val="AFABAB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6" name="Seta: Divisa 1075">
            <a:extLst>
              <a:ext uri="{FF2B5EF4-FFF2-40B4-BE49-F238E27FC236}">
                <a16:creationId xmlns:a16="http://schemas.microsoft.com/office/drawing/2014/main" id="{9ABFCE55-A24D-AC8D-0C5E-5DCA1BB1A68B}"/>
              </a:ext>
            </a:extLst>
          </p:cNvPr>
          <p:cNvSpPr/>
          <p:nvPr/>
        </p:nvSpPr>
        <p:spPr>
          <a:xfrm>
            <a:off x="2097496" y="2754149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7" name="Seta: Divisa 1076">
            <a:extLst>
              <a:ext uri="{FF2B5EF4-FFF2-40B4-BE49-F238E27FC236}">
                <a16:creationId xmlns:a16="http://schemas.microsoft.com/office/drawing/2014/main" id="{6398A5C3-27DD-FF47-FF28-3A537D2FDD4D}"/>
              </a:ext>
            </a:extLst>
          </p:cNvPr>
          <p:cNvSpPr/>
          <p:nvPr/>
        </p:nvSpPr>
        <p:spPr>
          <a:xfrm>
            <a:off x="4665223" y="27622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8" name="Seta: Divisa 1077">
            <a:extLst>
              <a:ext uri="{FF2B5EF4-FFF2-40B4-BE49-F238E27FC236}">
                <a16:creationId xmlns:a16="http://schemas.microsoft.com/office/drawing/2014/main" id="{57523E95-9D70-C8A4-98E3-523BA219F4F6}"/>
              </a:ext>
            </a:extLst>
          </p:cNvPr>
          <p:cNvSpPr/>
          <p:nvPr/>
        </p:nvSpPr>
        <p:spPr>
          <a:xfrm>
            <a:off x="3293876" y="452404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79" name="Seta: Divisa 1078">
            <a:extLst>
              <a:ext uri="{FF2B5EF4-FFF2-40B4-BE49-F238E27FC236}">
                <a16:creationId xmlns:a16="http://schemas.microsoft.com/office/drawing/2014/main" id="{7E9C6AA9-9F76-7B32-0E68-43D7F1EE9DC5}"/>
              </a:ext>
            </a:extLst>
          </p:cNvPr>
          <p:cNvSpPr/>
          <p:nvPr/>
        </p:nvSpPr>
        <p:spPr>
          <a:xfrm>
            <a:off x="6605433" y="4516855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0" name="Seta: Divisa 1079">
            <a:extLst>
              <a:ext uri="{FF2B5EF4-FFF2-40B4-BE49-F238E27FC236}">
                <a16:creationId xmlns:a16="http://schemas.microsoft.com/office/drawing/2014/main" id="{0B6B9804-B413-7EBE-F3D2-E1930EB02E3F}"/>
              </a:ext>
            </a:extLst>
          </p:cNvPr>
          <p:cNvSpPr/>
          <p:nvPr/>
        </p:nvSpPr>
        <p:spPr>
          <a:xfrm>
            <a:off x="2122716" y="6287703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1" name="Seta: Divisa 1080">
            <a:extLst>
              <a:ext uri="{FF2B5EF4-FFF2-40B4-BE49-F238E27FC236}">
                <a16:creationId xmlns:a16="http://schemas.microsoft.com/office/drawing/2014/main" id="{0EBCEE19-D6D3-8D25-A529-4F9BF0ADE268}"/>
              </a:ext>
            </a:extLst>
          </p:cNvPr>
          <p:cNvSpPr/>
          <p:nvPr/>
        </p:nvSpPr>
        <p:spPr>
          <a:xfrm>
            <a:off x="4665223" y="629617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2" name="Seta: Divisa 1081">
            <a:extLst>
              <a:ext uri="{FF2B5EF4-FFF2-40B4-BE49-F238E27FC236}">
                <a16:creationId xmlns:a16="http://schemas.microsoft.com/office/drawing/2014/main" id="{F7ABA6A5-EB05-490E-F0E3-3E31EF548C80}"/>
              </a:ext>
            </a:extLst>
          </p:cNvPr>
          <p:cNvSpPr/>
          <p:nvPr/>
        </p:nvSpPr>
        <p:spPr>
          <a:xfrm>
            <a:off x="7733214" y="628973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3" name="Seta: Divisa 1082">
            <a:extLst>
              <a:ext uri="{FF2B5EF4-FFF2-40B4-BE49-F238E27FC236}">
                <a16:creationId xmlns:a16="http://schemas.microsoft.com/office/drawing/2014/main" id="{731B265C-4138-E2C7-1939-B9FC04D723EB}"/>
              </a:ext>
            </a:extLst>
          </p:cNvPr>
          <p:cNvSpPr/>
          <p:nvPr/>
        </p:nvSpPr>
        <p:spPr>
          <a:xfrm rot="5400000">
            <a:off x="8143922" y="4949844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4" name="Seta: Divisa 1083">
            <a:extLst>
              <a:ext uri="{FF2B5EF4-FFF2-40B4-BE49-F238E27FC236}">
                <a16:creationId xmlns:a16="http://schemas.microsoft.com/office/drawing/2014/main" id="{C2A261FA-8201-D12A-1760-45F0C0FDBE85}"/>
              </a:ext>
            </a:extLst>
          </p:cNvPr>
          <p:cNvSpPr/>
          <p:nvPr/>
        </p:nvSpPr>
        <p:spPr>
          <a:xfrm rot="5400000">
            <a:off x="383095" y="583921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5" name="Seta: Divisa 1084">
            <a:extLst>
              <a:ext uri="{FF2B5EF4-FFF2-40B4-BE49-F238E27FC236}">
                <a16:creationId xmlns:a16="http://schemas.microsoft.com/office/drawing/2014/main" id="{A92943CD-D2D0-D6B1-E735-4D94E90DCED1}"/>
              </a:ext>
            </a:extLst>
          </p:cNvPr>
          <p:cNvSpPr/>
          <p:nvPr/>
        </p:nvSpPr>
        <p:spPr>
          <a:xfrm rot="5400000">
            <a:off x="380038" y="4080280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6" name="Seta: Divisa 1085">
            <a:extLst>
              <a:ext uri="{FF2B5EF4-FFF2-40B4-BE49-F238E27FC236}">
                <a16:creationId xmlns:a16="http://schemas.microsoft.com/office/drawing/2014/main" id="{EA9E19B5-2855-B830-1C0C-77A4E6D0A279}"/>
              </a:ext>
            </a:extLst>
          </p:cNvPr>
          <p:cNvSpPr/>
          <p:nvPr/>
        </p:nvSpPr>
        <p:spPr>
          <a:xfrm rot="5400000">
            <a:off x="8140895" y="3198961"/>
            <a:ext cx="180162" cy="190144"/>
          </a:xfrm>
          <a:prstGeom prst="chevron">
            <a:avLst/>
          </a:prstGeom>
          <a:solidFill>
            <a:srgbClr val="0077B5"/>
          </a:solidFill>
          <a:ln>
            <a:solidFill>
              <a:srgbClr val="007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7" name="Picture 6">
            <a:extLst>
              <a:ext uri="{FF2B5EF4-FFF2-40B4-BE49-F238E27FC236}">
                <a16:creationId xmlns:a16="http://schemas.microsoft.com/office/drawing/2014/main" id="{4788317D-9E96-A4FD-651D-DB5C6D2C6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938" y="2334947"/>
            <a:ext cx="822086" cy="9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4" descr="A Gentle Introduction to tidymodels · R Views">
            <a:extLst>
              <a:ext uri="{FF2B5EF4-FFF2-40B4-BE49-F238E27FC236}">
                <a16:creationId xmlns:a16="http://schemas.microsoft.com/office/drawing/2014/main" id="{E95CD316-96E6-4032-BB9C-78D0F636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4403" y="3281233"/>
            <a:ext cx="3415317" cy="80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" descr="Shap values with Tidymodels - Machine Learning and Modeling - RStudio  Community">
            <a:extLst>
              <a:ext uri="{FF2B5EF4-FFF2-40B4-BE49-F238E27FC236}">
                <a16:creationId xmlns:a16="http://schemas.microsoft.com/office/drawing/2014/main" id="{0B989C78-0393-2698-12DA-80B0BA86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444" y="5054166"/>
            <a:ext cx="2643655" cy="16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0127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4AE60B1C-9C83-5E87-E791-B7F9F85EE512}"/>
              </a:ext>
            </a:extLst>
          </p:cNvPr>
          <p:cNvSpPr/>
          <p:nvPr/>
        </p:nvSpPr>
        <p:spPr>
          <a:xfrm>
            <a:off x="4981368" y="1339851"/>
            <a:ext cx="7253594" cy="5518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595" y="177973"/>
            <a:ext cx="10729318" cy="1325563"/>
          </a:xfrm>
        </p:spPr>
        <p:txBody>
          <a:bodyPr>
            <a:normAutofit/>
          </a:bodyPr>
          <a:lstStyle/>
          <a:p>
            <a:r>
              <a:rPr lang="en-US" dirty="0"/>
              <a:t>ML – </a:t>
            </a:r>
            <a:r>
              <a:rPr lang="en-US" dirty="0" err="1"/>
              <a:t>Aprendizado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supervisionado</a:t>
            </a:r>
            <a:endParaRPr lang="en-US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8D959E1-69D6-40B6-073E-E0FB3AEDFDF5}"/>
              </a:ext>
            </a:extLst>
          </p:cNvPr>
          <p:cNvSpPr txBox="1"/>
          <p:nvPr/>
        </p:nvSpPr>
        <p:spPr>
          <a:xfrm>
            <a:off x="1823208" y="2754862"/>
            <a:ext cx="127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Desafio: </a:t>
            </a:r>
          </a:p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Criar grupos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87F44BD-C8F7-FA1A-F6D5-BC6769194D54}"/>
              </a:ext>
            </a:extLst>
          </p:cNvPr>
          <p:cNvSpPr txBox="1"/>
          <p:nvPr/>
        </p:nvSpPr>
        <p:spPr>
          <a:xfrm>
            <a:off x="74790" y="5451428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cabelo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  <a:endParaRPr kumimoji="0" lang="pt-BR" sz="1400" b="1" i="1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A1E8CE1-4ADC-D0F4-D124-A7B8423CCA3F}"/>
              </a:ext>
            </a:extLst>
          </p:cNvPr>
          <p:cNvSpPr txBox="1"/>
          <p:nvPr/>
        </p:nvSpPr>
        <p:spPr>
          <a:xfrm>
            <a:off x="3173022" y="5441310"/>
            <a:ext cx="1665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Agrupar pessoas segundo os padrões de </a:t>
            </a:r>
            <a:r>
              <a:rPr kumimoji="0" lang="pt-BR" sz="1400" b="1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roupa </a:t>
            </a:r>
            <a:r>
              <a:rPr kumimoji="0" lang="pt-BR" sz="140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?</a:t>
            </a: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EE4322-5E7C-AA57-9BC4-CD97997C2A9C}"/>
              </a:ext>
            </a:extLst>
          </p:cNvPr>
          <p:cNvGrpSpPr/>
          <p:nvPr/>
        </p:nvGrpSpPr>
        <p:grpSpPr>
          <a:xfrm>
            <a:off x="5207498" y="1556940"/>
            <a:ext cx="3161058" cy="1093042"/>
            <a:chOff x="1221416" y="1584581"/>
            <a:chExt cx="3161058" cy="1093042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B066EE8-C2A3-BC1E-BB23-85EEC40D84C6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97128DD0-153A-D3FC-F636-A27788F62C3A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OBJETIVO</a:t>
              </a: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04145"/>
                </a:solidFill>
                <a:effectLst/>
                <a:uLnTx/>
                <a:uFillTx/>
                <a:latin typeface="Source Sans Pro" charset="0"/>
                <a:ea typeface="Source Sans Pro" charset="0"/>
                <a:cs typeface="+mn-cs"/>
              </a:endParaRP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6A08EDF3-5934-DDC1-D3E7-22270945D8E3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1</a:t>
              </a:r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D10EF9C2-BB6B-E6AA-46A1-E7F1445D9EB6}"/>
                </a:ext>
              </a:extLst>
            </p:cNvPr>
            <p:cNvSpPr txBox="1"/>
            <p:nvPr/>
          </p:nvSpPr>
          <p:spPr>
            <a:xfrm>
              <a:off x="1572781" y="1938959"/>
              <a:ext cx="280969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Grupos com elementos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próximos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 entre si e grupos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distantes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entre eles</a:t>
              </a:r>
            </a:p>
          </p:txBody>
        </p: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36B6332-5094-1737-B7BF-569C42F23215}"/>
              </a:ext>
            </a:extLst>
          </p:cNvPr>
          <p:cNvGrpSpPr/>
          <p:nvPr/>
        </p:nvGrpSpPr>
        <p:grpSpPr>
          <a:xfrm>
            <a:off x="5207498" y="2893447"/>
            <a:ext cx="3157065" cy="1739373"/>
            <a:chOff x="1221416" y="1584581"/>
            <a:chExt cx="3157065" cy="1739373"/>
          </a:xfrm>
        </p:grpSpPr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1526F0B0-E614-9787-7B78-801700847689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538EA11C-47E1-33F5-3D9E-69E49BCB5D14}"/>
                </a:ext>
              </a:extLst>
            </p:cNvPr>
            <p:cNvSpPr txBox="1"/>
            <p:nvPr/>
          </p:nvSpPr>
          <p:spPr>
            <a:xfrm>
              <a:off x="1393774" y="1596560"/>
              <a:ext cx="1445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DESAFIOS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0B8D82C3-263D-219F-1B34-DE8B7171E58C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2</a:t>
              </a:r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5FF631AF-F52C-02DA-D5DB-185EDF63B3F3}"/>
                </a:ext>
              </a:extLst>
            </p:cNvPr>
            <p:cNvSpPr txBox="1"/>
            <p:nvPr/>
          </p:nvSpPr>
          <p:spPr>
            <a:xfrm>
              <a:off x="1568789" y="1938959"/>
              <a:ext cx="280969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que é ser semelhante?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métrica de distância usar? 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Quantos grupos devem ser encontrados?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Qual o tamanho que os grupos devem ter?</a:t>
              </a: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F630CD75-3E0E-3E03-E4E8-2E727B0E3750}"/>
              </a:ext>
            </a:extLst>
          </p:cNvPr>
          <p:cNvGrpSpPr/>
          <p:nvPr/>
        </p:nvGrpSpPr>
        <p:grpSpPr>
          <a:xfrm>
            <a:off x="5226432" y="4876284"/>
            <a:ext cx="2771045" cy="1505329"/>
            <a:chOff x="1221416" y="1584581"/>
            <a:chExt cx="2771045" cy="1505329"/>
          </a:xfrm>
        </p:grpSpPr>
        <p:sp>
          <p:nvSpPr>
            <p:cNvPr id="2048" name="Elipse 2047">
              <a:extLst>
                <a:ext uri="{FF2B5EF4-FFF2-40B4-BE49-F238E27FC236}">
                  <a16:creationId xmlns:a16="http://schemas.microsoft.com/office/drawing/2014/main" id="{978A2111-9A93-DCBD-84FE-9F59C99E90B1}"/>
                </a:ext>
              </a:extLst>
            </p:cNvPr>
            <p:cNvSpPr/>
            <p:nvPr/>
          </p:nvSpPr>
          <p:spPr>
            <a:xfrm>
              <a:off x="1221416" y="1627194"/>
              <a:ext cx="262806" cy="25146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9" name="CaixaDeTexto 2048">
              <a:extLst>
                <a:ext uri="{FF2B5EF4-FFF2-40B4-BE49-F238E27FC236}">
                  <a16:creationId xmlns:a16="http://schemas.microsoft.com/office/drawing/2014/main" id="{C44C283D-BE69-F894-5112-E0516F231448}"/>
                </a:ext>
              </a:extLst>
            </p:cNvPr>
            <p:cNvSpPr txBox="1"/>
            <p:nvPr/>
          </p:nvSpPr>
          <p:spPr>
            <a:xfrm>
              <a:off x="1393774" y="1596560"/>
              <a:ext cx="238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44780" marR="0" lvl="0" indent="0" algn="l" defTabSz="85570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404145"/>
                  </a:solidFill>
                  <a:effectLst/>
                  <a:uLnTx/>
                  <a:uFillTx/>
                  <a:latin typeface="Source Sans Pro" charset="0"/>
                  <a:ea typeface="Source Sans Pro" charset="0"/>
                  <a:cs typeface="+mn-cs"/>
                </a:rPr>
                <a:t>ALGORITMOS/MODELOS</a:t>
              </a:r>
            </a:p>
          </p:txBody>
        </p:sp>
        <p:sp>
          <p:nvSpPr>
            <p:cNvPr id="2051" name="CaixaDeTexto 2050">
              <a:extLst>
                <a:ext uri="{FF2B5EF4-FFF2-40B4-BE49-F238E27FC236}">
                  <a16:creationId xmlns:a16="http://schemas.microsoft.com/office/drawing/2014/main" id="{BBF37896-4EB2-D187-77BF-73576AD126BF}"/>
                </a:ext>
              </a:extLst>
            </p:cNvPr>
            <p:cNvSpPr txBox="1"/>
            <p:nvPr/>
          </p:nvSpPr>
          <p:spPr>
            <a:xfrm>
              <a:off x="1223276" y="1584581"/>
              <a:ext cx="256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3</a:t>
              </a:r>
            </a:p>
          </p:txBody>
        </p:sp>
        <p:sp>
          <p:nvSpPr>
            <p:cNvPr id="2052" name="CaixaDeTexto 2051">
              <a:extLst>
                <a:ext uri="{FF2B5EF4-FFF2-40B4-BE49-F238E27FC236}">
                  <a16:creationId xmlns:a16="http://schemas.microsoft.com/office/drawing/2014/main" id="{E7247927-52DF-1B74-FA69-36A65ED3160A}"/>
                </a:ext>
              </a:extLst>
            </p:cNvPr>
            <p:cNvSpPr txBox="1"/>
            <p:nvPr/>
          </p:nvSpPr>
          <p:spPr>
            <a:xfrm>
              <a:off x="1553733" y="1920359"/>
              <a:ext cx="243872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Agrupamento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K-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Means</a:t>
              </a:r>
              <a:endPara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endParaRP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Hierárquico</a:t>
              </a:r>
            </a:p>
            <a:p>
              <a:pPr marL="0" marR="0" lvl="0" indent="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Redução de Dimensão</a:t>
              </a:r>
            </a:p>
            <a:p>
              <a:pPr marL="171450" marR="0" lvl="0" indent="-171450" algn="l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PCA</a:t>
              </a:r>
            </a:p>
          </p:txBody>
        </p:sp>
      </p:grpSp>
      <p:sp>
        <p:nvSpPr>
          <p:cNvPr id="2054" name="Retângulo: Cantos Arredondados 2053">
            <a:extLst>
              <a:ext uri="{FF2B5EF4-FFF2-40B4-BE49-F238E27FC236}">
                <a16:creationId xmlns:a16="http://schemas.microsoft.com/office/drawing/2014/main" id="{4659E360-66FD-BA65-2603-033AF4917300}"/>
              </a:ext>
            </a:extLst>
          </p:cNvPr>
          <p:cNvSpPr/>
          <p:nvPr/>
        </p:nvSpPr>
        <p:spPr>
          <a:xfrm>
            <a:off x="8432800" y="1433467"/>
            <a:ext cx="3725847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5" name="Retângulo 2054">
            <a:extLst>
              <a:ext uri="{FF2B5EF4-FFF2-40B4-BE49-F238E27FC236}">
                <a16:creationId xmlns:a16="http://schemas.microsoft.com/office/drawing/2014/main" id="{5E8FF891-BC21-3A4F-5D8F-6D7DDE3DEBDD}"/>
              </a:ext>
            </a:extLst>
          </p:cNvPr>
          <p:cNvSpPr/>
          <p:nvPr/>
        </p:nvSpPr>
        <p:spPr>
          <a:xfrm>
            <a:off x="8561849" y="1458541"/>
            <a:ext cx="3368198" cy="40057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 que tem no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legal</a:t>
            </a:r>
          </a:p>
        </p:txBody>
      </p:sp>
      <p:sp>
        <p:nvSpPr>
          <p:cNvPr id="2058" name="Retângulo: Cantos Arredondados 2057">
            <a:extLst>
              <a:ext uri="{FF2B5EF4-FFF2-40B4-BE49-F238E27FC236}">
                <a16:creationId xmlns:a16="http://schemas.microsoft.com/office/drawing/2014/main" id="{7EBDF80C-9D7B-4CD1-5218-C4C96B5F7463}"/>
              </a:ext>
            </a:extLst>
          </p:cNvPr>
          <p:cNvSpPr/>
          <p:nvPr/>
        </p:nvSpPr>
        <p:spPr>
          <a:xfrm>
            <a:off x="8561849" y="1911318"/>
            <a:ext cx="3471377" cy="267055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7" name="Picture 6">
            <a:extLst>
              <a:ext uri="{FF2B5EF4-FFF2-40B4-BE49-F238E27FC236}">
                <a16:creationId xmlns:a16="http://schemas.microsoft.com/office/drawing/2014/main" id="{88D4EAFD-F49B-0B74-0B95-DCCB46261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54" y="2027297"/>
            <a:ext cx="2575168" cy="247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2" name="Retângulo: Cantos Arredondados 2061">
            <a:extLst>
              <a:ext uri="{FF2B5EF4-FFF2-40B4-BE49-F238E27FC236}">
                <a16:creationId xmlns:a16="http://schemas.microsoft.com/office/drawing/2014/main" id="{AA834925-0C1A-0AF2-93E1-48A7263FB5F2}"/>
              </a:ext>
            </a:extLst>
          </p:cNvPr>
          <p:cNvSpPr/>
          <p:nvPr/>
        </p:nvSpPr>
        <p:spPr>
          <a:xfrm>
            <a:off x="8432800" y="4724979"/>
            <a:ext cx="3725847" cy="726449"/>
          </a:xfrm>
          <a:prstGeom prst="roundRect">
            <a:avLst>
              <a:gd name="adj" fmla="val 23780"/>
            </a:avLst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3" name="Retângulo 2062">
            <a:extLst>
              <a:ext uri="{FF2B5EF4-FFF2-40B4-BE49-F238E27FC236}">
                <a16:creationId xmlns:a16="http://schemas.microsoft.com/office/drawing/2014/main" id="{C0CA31F6-0368-A227-6414-83A18D0C7AD8}"/>
              </a:ext>
            </a:extLst>
          </p:cNvPr>
          <p:cNvSpPr/>
          <p:nvPr/>
        </p:nvSpPr>
        <p:spPr>
          <a:xfrm>
            <a:off x="8561849" y="4750054"/>
            <a:ext cx="3368198" cy="45649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Exemplo de output</a:t>
            </a:r>
          </a:p>
        </p:txBody>
      </p:sp>
      <p:pic>
        <p:nvPicPr>
          <p:cNvPr id="1026" name="Picture 2" descr="Unsupervised learning | Hands-On Machine Learning on Google Cloud Platform">
            <a:extLst>
              <a:ext uri="{FF2B5EF4-FFF2-40B4-BE49-F238E27FC236}">
                <a16:creationId xmlns:a16="http://schemas.microsoft.com/office/drawing/2014/main" id="{4B9F546E-D63F-53BE-F55A-358B2A74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849" y="5242136"/>
            <a:ext cx="3442178" cy="144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96ED9B1-D112-4577-9C5F-16E1A972A7DD}"/>
              </a:ext>
            </a:extLst>
          </p:cNvPr>
          <p:cNvGrpSpPr/>
          <p:nvPr/>
        </p:nvGrpSpPr>
        <p:grpSpPr>
          <a:xfrm>
            <a:off x="792964" y="1466923"/>
            <a:ext cx="3407762" cy="1264285"/>
            <a:chOff x="792964" y="1466923"/>
            <a:chExt cx="3407762" cy="1264285"/>
          </a:xfrm>
        </p:grpSpPr>
        <p:pic>
          <p:nvPicPr>
            <p:cNvPr id="72" name="Gráfico 71" descr="Perfil Feminino">
              <a:extLst>
                <a:ext uri="{FF2B5EF4-FFF2-40B4-BE49-F238E27FC236}">
                  <a16:creationId xmlns:a16="http://schemas.microsoft.com/office/drawing/2014/main" id="{07ABF747-ED4F-4350-9D79-7B86E93F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14359" y="1644082"/>
              <a:ext cx="540000" cy="540000"/>
            </a:xfrm>
            <a:prstGeom prst="rect">
              <a:avLst/>
            </a:prstGeom>
          </p:spPr>
        </p:pic>
        <p:pic>
          <p:nvPicPr>
            <p:cNvPr id="73" name="Gráfico 72" descr="Perfil masculino">
              <a:extLst>
                <a:ext uri="{FF2B5EF4-FFF2-40B4-BE49-F238E27FC236}">
                  <a16:creationId xmlns:a16="http://schemas.microsoft.com/office/drawing/2014/main" id="{E4F8B340-9D74-460F-B59D-A22D971BA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18440" y="1630984"/>
              <a:ext cx="540000" cy="540000"/>
            </a:xfrm>
            <a:prstGeom prst="rect">
              <a:avLst/>
            </a:prstGeom>
          </p:spPr>
        </p:pic>
        <p:pic>
          <p:nvPicPr>
            <p:cNvPr id="74" name="Gráfico 73" descr="Usuário">
              <a:extLst>
                <a:ext uri="{FF2B5EF4-FFF2-40B4-BE49-F238E27FC236}">
                  <a16:creationId xmlns:a16="http://schemas.microsoft.com/office/drawing/2014/main" id="{F0C72F2F-36B1-457A-9B00-A50D97D9F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60726" y="2141431"/>
              <a:ext cx="540000" cy="540000"/>
            </a:xfrm>
            <a:prstGeom prst="rect">
              <a:avLst/>
            </a:prstGeom>
          </p:spPr>
        </p:pic>
        <p:pic>
          <p:nvPicPr>
            <p:cNvPr id="75" name="Gráfico 74" descr="Menina estudante">
              <a:extLst>
                <a:ext uri="{FF2B5EF4-FFF2-40B4-BE49-F238E27FC236}">
                  <a16:creationId xmlns:a16="http://schemas.microsoft.com/office/drawing/2014/main" id="{7066B00C-F6F5-4E3A-881C-B5B717F9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695700" y="2127882"/>
              <a:ext cx="540000" cy="540000"/>
            </a:xfrm>
            <a:prstGeom prst="rect">
              <a:avLst/>
            </a:prstGeom>
          </p:spPr>
        </p:pic>
        <p:pic>
          <p:nvPicPr>
            <p:cNvPr id="76" name="Gráfico 75" descr="Menino estudante">
              <a:extLst>
                <a:ext uri="{FF2B5EF4-FFF2-40B4-BE49-F238E27FC236}">
                  <a16:creationId xmlns:a16="http://schemas.microsoft.com/office/drawing/2014/main" id="{6708B49A-E895-48CF-8226-C3D2D35D3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92964" y="2191208"/>
              <a:ext cx="540000" cy="540000"/>
            </a:xfrm>
            <a:prstGeom prst="rect">
              <a:avLst/>
            </a:prstGeom>
          </p:spPr>
        </p:pic>
        <p:pic>
          <p:nvPicPr>
            <p:cNvPr id="77" name="Gráfico 76" descr="Perfil Feminino">
              <a:extLst>
                <a:ext uri="{FF2B5EF4-FFF2-40B4-BE49-F238E27FC236}">
                  <a16:creationId xmlns:a16="http://schemas.microsoft.com/office/drawing/2014/main" id="{EF008F3C-C63F-462F-9B8B-4114152EC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59599" y="1466923"/>
              <a:ext cx="540000" cy="540000"/>
            </a:xfrm>
            <a:prstGeom prst="rect">
              <a:avLst/>
            </a:prstGeom>
          </p:spPr>
        </p:pic>
        <p:pic>
          <p:nvPicPr>
            <p:cNvPr id="78" name="Gráfico 77" descr="Usuário">
              <a:extLst>
                <a:ext uri="{FF2B5EF4-FFF2-40B4-BE49-F238E27FC236}">
                  <a16:creationId xmlns:a16="http://schemas.microsoft.com/office/drawing/2014/main" id="{6F1166AD-7C4A-4122-9B2D-7ABC6EB9C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22310" y="1973085"/>
              <a:ext cx="540000" cy="540000"/>
            </a:xfrm>
            <a:prstGeom prst="rect">
              <a:avLst/>
            </a:prstGeom>
          </p:spPr>
        </p:pic>
        <p:pic>
          <p:nvPicPr>
            <p:cNvPr id="79" name="Gráfico 78" descr="Perfil masculino">
              <a:extLst>
                <a:ext uri="{FF2B5EF4-FFF2-40B4-BE49-F238E27FC236}">
                  <a16:creationId xmlns:a16="http://schemas.microsoft.com/office/drawing/2014/main" id="{860D31FE-3FCE-490F-A8C2-EDF732CC0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69089" y="2013794"/>
              <a:ext cx="540000" cy="540000"/>
            </a:xfrm>
            <a:prstGeom prst="rect">
              <a:avLst/>
            </a:prstGeom>
          </p:spPr>
        </p:pic>
        <p:pic>
          <p:nvPicPr>
            <p:cNvPr id="80" name="Gráfico 79" descr="Perfil Feminino">
              <a:extLst>
                <a:ext uri="{FF2B5EF4-FFF2-40B4-BE49-F238E27FC236}">
                  <a16:creationId xmlns:a16="http://schemas.microsoft.com/office/drawing/2014/main" id="{FC84BF8E-422C-48B5-B827-E667C5534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46865" y="2127882"/>
              <a:ext cx="540000" cy="540000"/>
            </a:xfrm>
            <a:prstGeom prst="rect">
              <a:avLst/>
            </a:prstGeom>
          </p:spPr>
        </p:pic>
        <p:pic>
          <p:nvPicPr>
            <p:cNvPr id="81" name="Gráfico 80" descr="Menino estudante">
              <a:extLst>
                <a:ext uri="{FF2B5EF4-FFF2-40B4-BE49-F238E27FC236}">
                  <a16:creationId xmlns:a16="http://schemas.microsoft.com/office/drawing/2014/main" id="{5A27C9D4-280A-473D-9598-CA21C99EB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185290" y="2006923"/>
              <a:ext cx="540000" cy="540000"/>
            </a:xfrm>
            <a:prstGeom prst="rect">
              <a:avLst/>
            </a:prstGeom>
          </p:spPr>
        </p:pic>
      </p:grpSp>
      <p:pic>
        <p:nvPicPr>
          <p:cNvPr id="31" name="Imagem 30">
            <a:extLst>
              <a:ext uri="{FF2B5EF4-FFF2-40B4-BE49-F238E27FC236}">
                <a16:creationId xmlns:a16="http://schemas.microsoft.com/office/drawing/2014/main" id="{DBCBA58B-78D6-4D94-8474-B4C38CE396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6972" y="3611614"/>
            <a:ext cx="1648259" cy="1787445"/>
          </a:xfrm>
          <a:prstGeom prst="rect">
            <a:avLst/>
          </a:prstGeom>
        </p:spPr>
      </p:pic>
      <p:pic>
        <p:nvPicPr>
          <p:cNvPr id="64" name="Imagem 63">
            <a:extLst>
              <a:ext uri="{FF2B5EF4-FFF2-40B4-BE49-F238E27FC236}">
                <a16:creationId xmlns:a16="http://schemas.microsoft.com/office/drawing/2014/main" id="{2F31B74F-112E-4B08-8C51-97BEE2BB155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28662" y="3670696"/>
            <a:ext cx="1591032" cy="1651677"/>
          </a:xfrm>
          <a:prstGeom prst="rect">
            <a:avLst/>
          </a:prstGeom>
        </p:spPr>
      </p:pic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17AE2A1B-90B2-47C6-B0CE-F58F01B4B8E2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2462147" y="3278082"/>
            <a:ext cx="757086" cy="6082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de Seta Reta 89">
            <a:extLst>
              <a:ext uri="{FF2B5EF4-FFF2-40B4-BE49-F238E27FC236}">
                <a16:creationId xmlns:a16="http://schemas.microsoft.com/office/drawing/2014/main" id="{A99AEB74-39BC-45E0-9E66-853285243E39}"/>
              </a:ext>
            </a:extLst>
          </p:cNvPr>
          <p:cNvCxnSpPr>
            <a:cxnSpLocks/>
            <a:stCxn id="33" idx="2"/>
          </p:cNvCxnSpPr>
          <p:nvPr/>
        </p:nvCxnSpPr>
        <p:spPr>
          <a:xfrm flipH="1">
            <a:off x="1555351" y="3278082"/>
            <a:ext cx="906796" cy="6645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AB383381-6A37-4A8E-A76E-AE84CDA3D8B3}"/>
              </a:ext>
            </a:extLst>
          </p:cNvPr>
          <p:cNvSpPr txBox="1"/>
          <p:nvPr/>
        </p:nvSpPr>
        <p:spPr>
          <a:xfrm>
            <a:off x="1284803" y="6369137"/>
            <a:ext cx="2235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Qual padrão usar?</a:t>
            </a:r>
            <a:endParaRPr kumimoji="0" lang="pt-BR" sz="16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pic>
        <p:nvPicPr>
          <p:cNvPr id="89" name="Gráfico 88" descr="Ponto de interrogação com preenchimento sólido">
            <a:extLst>
              <a:ext uri="{FF2B5EF4-FFF2-40B4-BE49-F238E27FC236}">
                <a16:creationId xmlns:a16="http://schemas.microsoft.com/office/drawing/2014/main" id="{726213E8-3319-4A5A-B221-16BBAB5156E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22310" y="590629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29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>
            <a:extLst>
              <a:ext uri="{FF2B5EF4-FFF2-40B4-BE49-F238E27FC236}">
                <a16:creationId xmlns:a16="http://schemas.microsoft.com/office/drawing/2014/main" id="{51E976EC-D80F-458B-9B4B-0E1CC8BDE6B4}"/>
              </a:ext>
            </a:extLst>
          </p:cNvPr>
          <p:cNvSpPr/>
          <p:nvPr/>
        </p:nvSpPr>
        <p:spPr>
          <a:xfrm>
            <a:off x="8305800" y="1401978"/>
            <a:ext cx="3826508" cy="53542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E2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Dataprep</a:t>
            </a:r>
            <a:r>
              <a:rPr lang="en-US" dirty="0"/>
              <a:t> para </a:t>
            </a:r>
            <a:r>
              <a:rPr lang="en-US" dirty="0" err="1"/>
              <a:t>modelagem</a:t>
            </a:r>
            <a:endParaRPr lang="en-US" dirty="0"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2E2B13FE-AC58-4B0C-DB50-43BE73C2B870}"/>
              </a:ext>
            </a:extLst>
          </p:cNvPr>
          <p:cNvGrpSpPr>
            <a:grpSpLocks noChangeAspect="1"/>
          </p:cNvGrpSpPr>
          <p:nvPr/>
        </p:nvGrpSpPr>
        <p:grpSpPr>
          <a:xfrm>
            <a:off x="8525205" y="2247900"/>
            <a:ext cx="3402187" cy="4401841"/>
            <a:chOff x="3802379" y="1400593"/>
            <a:chExt cx="3823716" cy="5207138"/>
          </a:xfrm>
        </p:grpSpPr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AD804861-8651-8C78-277C-B1AC1E90A4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04"/>
            <a:stretch/>
          </p:blipFill>
          <p:spPr>
            <a:xfrm>
              <a:off x="3802379" y="1400593"/>
              <a:ext cx="3823716" cy="4206457"/>
            </a:xfrm>
            <a:prstGeom prst="rect">
              <a:avLst/>
            </a:prstGeom>
          </p:spPr>
        </p:pic>
        <p:pic>
          <p:nvPicPr>
            <p:cNvPr id="37" name="Imagem 36">
              <a:extLst>
                <a:ext uri="{FF2B5EF4-FFF2-40B4-BE49-F238E27FC236}">
                  <a16:creationId xmlns:a16="http://schemas.microsoft.com/office/drawing/2014/main" id="{A341A0F9-BF1F-ED6A-CB7F-6DC43CDAC9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300"/>
            <a:stretch/>
          </p:blipFill>
          <p:spPr>
            <a:xfrm>
              <a:off x="3802380" y="5602821"/>
              <a:ext cx="3816096" cy="1004910"/>
            </a:xfrm>
            <a:prstGeom prst="rect">
              <a:avLst/>
            </a:prstGeom>
          </p:spPr>
        </p:pic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7A57D-E351-7E74-DE2E-9DD4A64ADFBC}"/>
              </a:ext>
            </a:extLst>
          </p:cNvPr>
          <p:cNvSpPr txBox="1"/>
          <p:nvPr/>
        </p:nvSpPr>
        <p:spPr>
          <a:xfrm>
            <a:off x="1086013" y="1583321"/>
            <a:ext cx="5101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Pré-Processamento dos Dados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9959A28-4FEB-2CBF-D1E1-E3BE7A5CC03A}"/>
              </a:ext>
            </a:extLst>
          </p:cNvPr>
          <p:cNvSpPr txBox="1"/>
          <p:nvPr/>
        </p:nvSpPr>
        <p:spPr>
          <a:xfrm>
            <a:off x="249458" y="2684014"/>
            <a:ext cx="857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915ABBD-BBE8-8EEF-8FA5-EE0E0FAC8455}"/>
              </a:ext>
            </a:extLst>
          </p:cNvPr>
          <p:cNvSpPr txBox="1"/>
          <p:nvPr/>
        </p:nvSpPr>
        <p:spPr>
          <a:xfrm>
            <a:off x="1684712" y="2684014"/>
            <a:ext cx="1081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A642716-2770-140A-21BF-B70165EA3333}"/>
              </a:ext>
            </a:extLst>
          </p:cNvPr>
          <p:cNvSpPr txBox="1"/>
          <p:nvPr/>
        </p:nvSpPr>
        <p:spPr>
          <a:xfrm>
            <a:off x="3141580" y="2684014"/>
            <a:ext cx="990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Valores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B6D6CB0-4C11-D964-E494-BEAD271511C2}"/>
              </a:ext>
            </a:extLst>
          </p:cNvPr>
          <p:cNvSpPr txBox="1"/>
          <p:nvPr/>
        </p:nvSpPr>
        <p:spPr>
          <a:xfrm>
            <a:off x="4771732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Colunas + Valores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A184399-DC5B-009D-D1C7-BA67FD33A79A}"/>
              </a:ext>
            </a:extLst>
          </p:cNvPr>
          <p:cNvSpPr txBox="1"/>
          <p:nvPr/>
        </p:nvSpPr>
        <p:spPr>
          <a:xfrm>
            <a:off x="6502991" y="2684014"/>
            <a:ext cx="116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77B5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Linhas + Valores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4BBD2C-82BD-36DF-591B-14889C39DC01}"/>
              </a:ext>
            </a:extLst>
          </p:cNvPr>
          <p:cNvSpPr txBox="1"/>
          <p:nvPr/>
        </p:nvSpPr>
        <p:spPr>
          <a:xfrm>
            <a:off x="249458" y="352152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Remover duplicadas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4501F8-5CA5-A714-59F9-4DC71F2EE793}"/>
              </a:ext>
            </a:extLst>
          </p:cNvPr>
          <p:cNvSpPr txBox="1"/>
          <p:nvPr/>
        </p:nvSpPr>
        <p:spPr>
          <a:xfrm>
            <a:off x="249458" y="4354008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outliers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9A50D3-4296-F28A-1690-B44EE97BC3D4}"/>
              </a:ext>
            </a:extLst>
          </p:cNvPr>
          <p:cNvSpPr txBox="1"/>
          <p:nvPr/>
        </p:nvSpPr>
        <p:spPr>
          <a:xfrm>
            <a:off x="244879" y="5216490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Amostragem dos dados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7E8D74-22FC-76A7-76E8-986943C6353B}"/>
              </a:ext>
            </a:extLst>
          </p:cNvPr>
          <p:cNvSpPr txBox="1"/>
          <p:nvPr/>
        </p:nvSpPr>
        <p:spPr>
          <a:xfrm>
            <a:off x="1684713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Seleção de Variáveis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560A1C-AC2C-CB48-7725-C376DF4016BA}"/>
              </a:ext>
            </a:extLst>
          </p:cNvPr>
          <p:cNvSpPr txBox="1"/>
          <p:nvPr/>
        </p:nvSpPr>
        <p:spPr>
          <a:xfrm>
            <a:off x="1684712" y="4292809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Hot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Encoding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DC0E48D-FF04-EC39-DA49-55B1D915CECE}"/>
              </a:ext>
            </a:extLst>
          </p:cNvPr>
          <p:cNvSpPr txBox="1"/>
          <p:nvPr/>
        </p:nvSpPr>
        <p:spPr>
          <a:xfrm>
            <a:off x="3170247" y="5216489"/>
            <a:ext cx="1337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Transformação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8F225D-6D89-B35F-8393-C8481FE85E14}"/>
              </a:ext>
            </a:extLst>
          </p:cNvPr>
          <p:cNvSpPr txBox="1"/>
          <p:nvPr/>
        </p:nvSpPr>
        <p:spPr>
          <a:xfrm>
            <a:off x="3141580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Normalização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844D7D8-82A2-A8C5-03A0-18F14F144FCE}"/>
              </a:ext>
            </a:extLst>
          </p:cNvPr>
          <p:cNvSpPr txBox="1"/>
          <p:nvPr/>
        </p:nvSpPr>
        <p:spPr>
          <a:xfrm>
            <a:off x="3141580" y="4354008"/>
            <a:ext cx="133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valores faltantes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9ED80D66-1EED-EA10-D04B-6614E6E37E6B}"/>
              </a:ext>
            </a:extLst>
          </p:cNvPr>
          <p:cNvSpPr txBox="1"/>
          <p:nvPr/>
        </p:nvSpPr>
        <p:spPr>
          <a:xfrm>
            <a:off x="4771732" y="3521529"/>
            <a:ext cx="13377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Redução de Dimensão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2376F13-68A5-FF0C-9B38-BF8ED4121052}"/>
              </a:ext>
            </a:extLst>
          </p:cNvPr>
          <p:cNvSpPr txBox="1"/>
          <p:nvPr/>
        </p:nvSpPr>
        <p:spPr>
          <a:xfrm>
            <a:off x="6502991" y="3521529"/>
            <a:ext cx="13377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Agregar linhas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EAE0112-BDD0-3CD8-DB92-C5ED02F92320}"/>
              </a:ext>
            </a:extLst>
          </p:cNvPr>
          <p:cNvSpPr txBox="1"/>
          <p:nvPr/>
        </p:nvSpPr>
        <p:spPr>
          <a:xfrm>
            <a:off x="1684711" y="5216489"/>
            <a:ext cx="1342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Tratar correlação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BF4CD9A-C88A-CF0B-8382-C085B8EC6957}"/>
              </a:ext>
            </a:extLst>
          </p:cNvPr>
          <p:cNvSpPr txBox="1"/>
          <p:nvPr/>
        </p:nvSpPr>
        <p:spPr>
          <a:xfrm>
            <a:off x="243249" y="6611779"/>
            <a:ext cx="57267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38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Baseado em: </a:t>
            </a: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https://machinelearningmastery.com/framework-for-data-preparation-for-machine-learning/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C471937A-5788-361C-132F-37B2B20477F0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flipH="1">
            <a:off x="678083" y="2014208"/>
            <a:ext cx="2958798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EF3F29CC-58A8-004D-ED2D-471558F4668E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 flipH="1">
            <a:off x="2225256" y="2014208"/>
            <a:ext cx="141162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04670054-E7B3-CEDD-9640-D320A61BA8E4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>
          <a:xfrm>
            <a:off x="3636881" y="2014208"/>
            <a:ext cx="0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3FB2861A-B33F-41BD-1426-CDE38AA4E049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3636881" y="2014208"/>
            <a:ext cx="1715876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8291E738-A7E0-9B39-D73B-4BF38B49EC2B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>
            <a:off x="3636881" y="2014208"/>
            <a:ext cx="3447135" cy="669806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6D2C1833-0BD9-841C-2E6E-032764CDA35E}"/>
              </a:ext>
            </a:extLst>
          </p:cNvPr>
          <p:cNvCxnSpPr>
            <a:cxnSpLocks/>
          </p:cNvCxnSpPr>
          <p:nvPr/>
        </p:nvCxnSpPr>
        <p:spPr>
          <a:xfrm>
            <a:off x="5352757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5D18F8B-74FC-CED7-423B-3A5A16681511}"/>
              </a:ext>
            </a:extLst>
          </p:cNvPr>
          <p:cNvCxnSpPr>
            <a:cxnSpLocks/>
          </p:cNvCxnSpPr>
          <p:nvPr/>
        </p:nvCxnSpPr>
        <p:spPr>
          <a:xfrm>
            <a:off x="708401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D8F06007-A6DD-0C85-0A0A-F6115B6D6D2E}"/>
              </a:ext>
            </a:extLst>
          </p:cNvPr>
          <p:cNvCxnSpPr>
            <a:cxnSpLocks/>
          </p:cNvCxnSpPr>
          <p:nvPr/>
        </p:nvCxnSpPr>
        <p:spPr>
          <a:xfrm>
            <a:off x="363688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>
            <a:extLst>
              <a:ext uri="{FF2B5EF4-FFF2-40B4-BE49-F238E27FC236}">
                <a16:creationId xmlns:a16="http://schemas.microsoft.com/office/drawing/2014/main" id="{ABDA98CA-013E-EFB6-CB62-064F53D263FE}"/>
              </a:ext>
            </a:extLst>
          </p:cNvPr>
          <p:cNvCxnSpPr>
            <a:cxnSpLocks/>
          </p:cNvCxnSpPr>
          <p:nvPr/>
        </p:nvCxnSpPr>
        <p:spPr>
          <a:xfrm>
            <a:off x="2225256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de Seta Reta 72">
            <a:extLst>
              <a:ext uri="{FF2B5EF4-FFF2-40B4-BE49-F238E27FC236}">
                <a16:creationId xmlns:a16="http://schemas.microsoft.com/office/drawing/2014/main" id="{B6BF5CAC-972C-3DB5-709A-841555BF258F}"/>
              </a:ext>
            </a:extLst>
          </p:cNvPr>
          <p:cNvCxnSpPr>
            <a:cxnSpLocks/>
          </p:cNvCxnSpPr>
          <p:nvPr/>
        </p:nvCxnSpPr>
        <p:spPr>
          <a:xfrm>
            <a:off x="681311" y="3268789"/>
            <a:ext cx="0" cy="173142"/>
          </a:xfrm>
          <a:prstGeom prst="straightConnector1">
            <a:avLst/>
          </a:prstGeom>
          <a:ln cap="rnd">
            <a:solidFill>
              <a:srgbClr val="31323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Recipes RStudio hex sticker adesivo - Stickers Devs">
            <a:extLst>
              <a:ext uri="{FF2B5EF4-FFF2-40B4-BE49-F238E27FC236}">
                <a16:creationId xmlns:a16="http://schemas.microsoft.com/office/drawing/2014/main" id="{292DF91F-7941-4FE2-9A7C-C71D49CEF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78" t="16800" r="19689" b="16800"/>
          <a:stretch/>
        </p:blipFill>
        <p:spPr bwMode="auto">
          <a:xfrm>
            <a:off x="11280452" y="1414678"/>
            <a:ext cx="640161" cy="71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Common API to Modeling and Analysis Functions • parsnip">
            <a:extLst>
              <a:ext uri="{FF2B5EF4-FFF2-40B4-BE49-F238E27FC236}">
                <a16:creationId xmlns:a16="http://schemas.microsoft.com/office/drawing/2014/main" id="{FDC0A740-4E76-4631-B498-8FBCC3583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57" y="1445401"/>
            <a:ext cx="589331" cy="6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82E2346B-5E58-41C9-9019-077B2BD83561}"/>
              </a:ext>
            </a:extLst>
          </p:cNvPr>
          <p:cNvCxnSpPr>
            <a:cxnSpLocks/>
          </p:cNvCxnSpPr>
          <p:nvPr/>
        </p:nvCxnSpPr>
        <p:spPr>
          <a:xfrm>
            <a:off x="9315450" y="16573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C25F2C15-F655-487E-98F1-EB5A84B47018}"/>
              </a:ext>
            </a:extLst>
          </p:cNvPr>
          <p:cNvCxnSpPr>
            <a:cxnSpLocks/>
          </p:cNvCxnSpPr>
          <p:nvPr/>
        </p:nvCxnSpPr>
        <p:spPr>
          <a:xfrm flipH="1">
            <a:off x="9315450" y="1885950"/>
            <a:ext cx="1800000" cy="0"/>
          </a:xfrm>
          <a:prstGeom prst="straightConnector1">
            <a:avLst/>
          </a:prstGeom>
          <a:ln>
            <a:solidFill>
              <a:srgbClr val="CE25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4A31E3-1DC2-44B7-BFAD-3D7AB8B5999C}"/>
              </a:ext>
            </a:extLst>
          </p:cNvPr>
          <p:cNvGrpSpPr/>
          <p:nvPr/>
        </p:nvGrpSpPr>
        <p:grpSpPr>
          <a:xfrm>
            <a:off x="4540214" y="4426612"/>
            <a:ext cx="3765585" cy="1648863"/>
            <a:chOff x="4705756" y="4962916"/>
            <a:chExt cx="3600041" cy="1648863"/>
          </a:xfrm>
        </p:grpSpPr>
        <p:sp>
          <p:nvSpPr>
            <p:cNvPr id="31" name="Retângulo: Canto Dobrado 30">
              <a:extLst>
                <a:ext uri="{FF2B5EF4-FFF2-40B4-BE49-F238E27FC236}">
                  <a16:creationId xmlns:a16="http://schemas.microsoft.com/office/drawing/2014/main" id="{4D548CA0-C7A1-43D9-8C65-8AFA9F3ED771}"/>
                </a:ext>
              </a:extLst>
            </p:cNvPr>
            <p:cNvSpPr/>
            <p:nvPr/>
          </p:nvSpPr>
          <p:spPr>
            <a:xfrm flipH="1">
              <a:off x="4705756" y="4962916"/>
              <a:ext cx="3600041" cy="1648863"/>
            </a:xfrm>
            <a:prstGeom prst="foldedCorner">
              <a:avLst/>
            </a:prstGeom>
            <a:solidFill>
              <a:srgbClr val="CE256E"/>
            </a:solidFill>
            <a:ln>
              <a:solidFill>
                <a:srgbClr val="CE256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44BFBED3-5C48-4754-B208-C38D8833F19B}"/>
                </a:ext>
              </a:extLst>
            </p:cNvPr>
            <p:cNvSpPr txBox="1"/>
            <p:nvPr/>
          </p:nvSpPr>
          <p:spPr>
            <a:xfrm>
              <a:off x="4771732" y="5070831"/>
              <a:ext cx="344795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38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Importante: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ource Sans Pro" panose="020B0503030403020204" pitchFamily="34" charset="0"/>
                  <a:ea typeface="Source Sans Pro" panose="020B0503030403020204" pitchFamily="34" charset="0"/>
                  <a:cs typeface="+mn-cs"/>
                </a:rPr>
                <a:t>O tipo de pré-processamento necessário depende do tipo de modelo a ser usado. Modelos que usam distância, por exemplo, devem ter todas as variáveis em uma mesma escala para que a distância seja medida de forma apropriada.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2137401"/>
      </p:ext>
    </p:extLst>
  </p:cSld>
  <p:clrMapOvr>
    <a:masterClrMapping/>
  </p:clrMapOvr>
</p:sld>
</file>

<file path=ppt/theme/theme1.xml><?xml version="1.0" encoding="utf-8"?>
<a:theme xmlns:a="http://schemas.openxmlformats.org/drawingml/2006/main" name="Blu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141E1836-0F3D-DA43-9809-208FCEF14FC2}"/>
    </a:ext>
  </a:extLst>
</a:theme>
</file>

<file path=ppt/theme/theme10.xml><?xml version="1.0" encoding="utf-8"?>
<a:theme xmlns:a="http://schemas.openxmlformats.org/drawingml/2006/main" name="Box with Numb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313BEB98-6675-BE4A-B4D6-C4389381DD59}"/>
    </a:ext>
  </a:extLst>
</a:theme>
</file>

<file path=ppt/theme/theme11.xml><?xml version="1.0" encoding="utf-8"?>
<a:theme xmlns:a="http://schemas.openxmlformats.org/drawingml/2006/main" name="Box Numbers (2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4CFE2521-D915-3241-A81E-77F929945FF3}"/>
    </a:ext>
  </a:extLst>
</a:theme>
</file>

<file path=ppt/theme/theme12.xml><?xml version="1.0" encoding="utf-8"?>
<a:theme xmlns:a="http://schemas.openxmlformats.org/drawingml/2006/main" name="Box Numbers (3)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4588EDD-3E72-7249-9131-9051D7419D1B}"/>
    </a:ext>
  </a:extLst>
</a:theme>
</file>

<file path=ppt/theme/theme13.xml><?xml version="1.0" encoding="utf-8"?>
<a:theme xmlns:a="http://schemas.openxmlformats.org/drawingml/2006/main" name="Box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C68EE159-0552-1D4B-86A3-A3363CCE48A2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C970EE-CCAB-374C-96FC-5D85E46E5B10}"/>
    </a:ext>
  </a:ext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74552871-9BF7-8A4B-8F46-7BF70579CBFB}"/>
    </a:ext>
  </a:extLst>
</a:theme>
</file>

<file path=ppt/theme/theme4.xml><?xml version="1.0" encoding="utf-8"?>
<a:theme xmlns:a="http://schemas.openxmlformats.org/drawingml/2006/main" name="Title for Diagram or 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2D8D131-E435-6C4E-96AA-B4388F87385B}"/>
    </a:ext>
  </a:extLst>
</a:theme>
</file>

<file path=ppt/theme/theme5.xml><?xml version="1.0" encoding="utf-8"?>
<a:theme xmlns:a="http://schemas.openxmlformats.org/drawingml/2006/main" name="Black Stri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6ADEDC85-685B-0148-AB94-7C2BFD45B2B7}"/>
    </a:ext>
  </a:extLst>
</a:theme>
</file>

<file path=ppt/theme/theme6.xml><?xml version="1.0" encoding="utf-8"?>
<a:theme xmlns:a="http://schemas.openxmlformats.org/drawingml/2006/main" name="White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ABC4983D-8853-D44A-96FF-7B75306AE634}"/>
    </a:ext>
  </a:extLst>
</a:theme>
</file>

<file path=ppt/theme/theme7.xml><?xml version="1.0" encoding="utf-8"?>
<a:theme xmlns:a="http://schemas.openxmlformats.org/drawingml/2006/main" name="Black Lef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B57159B5-DE4A-DB44-A018-B25128C8BA01}"/>
    </a:ext>
  </a:extLst>
</a:theme>
</file>

<file path=ppt/theme/theme8.xml><?xml version="1.0" encoding="utf-8"?>
<a:theme xmlns:a="http://schemas.openxmlformats.org/drawingml/2006/main" name="Black Rght Split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BA91F32-35FB-1746-8663-38CCEE85C45C}"/>
    </a:ext>
  </a:extLst>
</a:theme>
</file>

<file path=ppt/theme/theme9.xml><?xml version="1.0" encoding="utf-8"?>
<a:theme xmlns:a="http://schemas.openxmlformats.org/drawingml/2006/main" name="Black Stripe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_Color Slide Template" id="{C8C24E05-303B-9F4A-A2BF-D24CAD4DE57F}" vid="{97D4CB26-A8EE-5A43-A1D5-FE93BD40CDB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34679</TotalTime>
  <Words>7398</Words>
  <Application>Microsoft Office PowerPoint</Application>
  <PresentationFormat>Widescreen</PresentationFormat>
  <Paragraphs>1321</Paragraphs>
  <Slides>140</Slides>
  <Notes>128</Notes>
  <HiddenSlides>42</HiddenSlides>
  <MMClips>1</MMClips>
  <ScaleCrop>false</ScaleCrop>
  <HeadingPairs>
    <vt:vector size="6" baseType="variant">
      <vt:variant>
        <vt:lpstr>Fontes usadas</vt:lpstr>
      </vt:variant>
      <vt:variant>
        <vt:i4>21</vt:i4>
      </vt:variant>
      <vt:variant>
        <vt:lpstr>Tema</vt:lpstr>
      </vt:variant>
      <vt:variant>
        <vt:i4>16</vt:i4>
      </vt:variant>
      <vt:variant>
        <vt:lpstr>Títulos de slides</vt:lpstr>
      </vt:variant>
      <vt:variant>
        <vt:i4>140</vt:i4>
      </vt:variant>
    </vt:vector>
  </HeadingPairs>
  <TitlesOfParts>
    <vt:vector size="177" baseType="lpstr">
      <vt:lpstr>Arial</vt:lpstr>
      <vt:lpstr>Arial</vt:lpstr>
      <vt:lpstr>Arial-BoldMT</vt:lpstr>
      <vt:lpstr>ArialMT</vt:lpstr>
      <vt:lpstr>Avenir Black</vt:lpstr>
      <vt:lpstr>Avenir Book</vt:lpstr>
      <vt:lpstr>Avenir Heavy</vt:lpstr>
      <vt:lpstr>Calibri</vt:lpstr>
      <vt:lpstr>Calibri Light</vt:lpstr>
      <vt:lpstr>Cambria Math</vt:lpstr>
      <vt:lpstr>charter</vt:lpstr>
      <vt:lpstr>Comic Sans MS</vt:lpstr>
      <vt:lpstr>Courier New</vt:lpstr>
      <vt:lpstr>Helvetica Neue</vt:lpstr>
      <vt:lpstr>Segoe UI</vt:lpstr>
      <vt:lpstr>Source Code Pro</vt:lpstr>
      <vt:lpstr>Source Sans Pro</vt:lpstr>
      <vt:lpstr>Source Sans Pro Semibold</vt:lpstr>
      <vt:lpstr>Studio-Feixen-Sans</vt:lpstr>
      <vt:lpstr>Symbol</vt:lpstr>
      <vt:lpstr>Wingdings</vt:lpstr>
      <vt:lpstr>Blue Background</vt:lpstr>
      <vt:lpstr>Blue Stripe</vt:lpstr>
      <vt:lpstr>Blank</vt:lpstr>
      <vt:lpstr>Title for Diagram or Table</vt:lpstr>
      <vt:lpstr>Black Stripe</vt:lpstr>
      <vt:lpstr>White Background</vt:lpstr>
      <vt:lpstr>Black Left Split Background</vt:lpstr>
      <vt:lpstr>Black Rght Split Background</vt:lpstr>
      <vt:lpstr>Black Stripe Bottom</vt:lpstr>
      <vt:lpstr>Box with Numbers</vt:lpstr>
      <vt:lpstr>Box Numbers (2)</vt:lpstr>
      <vt:lpstr>Box Numbers (3)</vt:lpstr>
      <vt:lpstr>Box</vt:lpstr>
      <vt:lpstr>Tema do Office</vt:lpstr>
      <vt:lpstr>1_Tema do Office</vt:lpstr>
      <vt:lpstr>1_Black Stripe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A Ciência de Dados</vt:lpstr>
      <vt:lpstr> </vt:lpstr>
      <vt:lpstr>Por que usar a Linguagem de Programação R ?</vt:lpstr>
      <vt:lpstr>O que é o R? </vt:lpstr>
      <vt:lpstr>Por que o R? </vt:lpstr>
      <vt:lpstr>Meus pontos preferidos! </vt:lpstr>
      <vt:lpstr>Olha só o meu notebook (: </vt:lpstr>
      <vt:lpstr>Então, vamos lá? </vt:lpstr>
      <vt:lpstr>Organizaçao deste curso</vt:lpstr>
      <vt:lpstr>Objetivos de análise que serão abordados</vt:lpstr>
      <vt:lpstr> </vt:lpstr>
      <vt:lpstr>Guia de Bolso Introdução ao R e RStudio</vt:lpstr>
      <vt:lpstr>Instalação R</vt:lpstr>
      <vt:lpstr>Instalação RStudio</vt:lpstr>
      <vt:lpstr>Rstudio</vt:lpstr>
      <vt:lpstr>Paines do RStudio</vt:lpstr>
      <vt:lpstr>Dica importante!</vt:lpstr>
      <vt:lpstr>Bibliotecas (libraries) / Pacotes (packages)</vt:lpstr>
      <vt:lpstr>Estrutura do Help</vt:lpstr>
      <vt:lpstr>Tidyverse: um pacote para Ciência de Dados</vt:lpstr>
      <vt:lpstr>Tidyverse: dados tidy e o operador pipe </vt:lpstr>
      <vt:lpstr>Tidyverse e seus pacotes</vt:lpstr>
      <vt:lpstr> </vt:lpstr>
      <vt:lpstr>Dialetos para manipulação de dados no R</vt:lpstr>
      <vt:lpstr>Rmarkdown</vt:lpstr>
      <vt:lpstr>Apresentação do PowerPoint</vt:lpstr>
      <vt:lpstr> </vt:lpstr>
      <vt:lpstr>Importando Dados para o R</vt:lpstr>
      <vt:lpstr>Folha de Dicas (Cheatsheet)</vt:lpstr>
      <vt:lpstr>Organizando projetos (Rproj)</vt:lpstr>
      <vt:lpstr>Organizando projetos (Rproj)</vt:lpstr>
      <vt:lpstr>    O Ciclo da Ciência de Dados</vt:lpstr>
      <vt:lpstr>Apresentação do PowerPoint</vt:lpstr>
      <vt:lpstr>Tipos de Dados – conceito estatístico</vt:lpstr>
      <vt:lpstr>Tipos de Dados – como funciona no R</vt:lpstr>
      <vt:lpstr>Estruturas de Dados – como funciona no R</vt:lpstr>
      <vt:lpstr>Tipos de Dados – como funciona no R</vt:lpstr>
      <vt:lpstr>Clases de Dados – como funciona no R</vt:lpstr>
      <vt:lpstr>Como funciona o R ?!?!?!?!</vt:lpstr>
      <vt:lpstr>Tipos, Classes e  Estruturas de Dados no R</vt:lpstr>
      <vt:lpstr>Apresentação do PowerPoint</vt:lpstr>
      <vt:lpstr>    O Ciclo da Ciência de Dados</vt:lpstr>
      <vt:lpstr>Apresentação do PowerPoint</vt:lpstr>
      <vt:lpstr>Medidas de Resumo: posição e ordenação </vt:lpstr>
      <vt:lpstr>Como descrever dados com Estatística</vt:lpstr>
      <vt:lpstr>Apresentação do PowerPoint</vt:lpstr>
      <vt:lpstr>Distribuição Empírica dos Dados</vt:lpstr>
      <vt:lpstr>Como descrever dados com Estatística</vt:lpstr>
      <vt:lpstr>Apresentação do PowerPoint</vt:lpstr>
      <vt:lpstr>Apresentação do PowerPoint</vt:lpstr>
      <vt:lpstr>Medidas de Associação</vt:lpstr>
      <vt:lpstr>Como descrever dados com Estatística</vt:lpstr>
      <vt:lpstr>A Ciência de Dados</vt:lpstr>
      <vt:lpstr>Método Cientifico</vt:lpstr>
      <vt:lpstr>Apresentação do PowerPoint</vt:lpstr>
      <vt:lpstr> </vt:lpstr>
      <vt:lpstr> </vt:lpstr>
      <vt:lpstr>Folha de Dicas (Cheatsheet)</vt:lpstr>
      <vt:lpstr>Tidying Data (arrumando os dados)</vt:lpstr>
      <vt:lpstr> </vt:lpstr>
      <vt:lpstr>Folha de Dicas (Cheatsheet)</vt:lpstr>
      <vt:lpstr>Dataviz</vt:lpstr>
      <vt:lpstr> </vt:lpstr>
      <vt:lpstr>Visualizações importam! </vt:lpstr>
      <vt:lpstr>E envolvem muitas escolhas!</vt:lpstr>
      <vt:lpstr>ggplot2 ::: a Gramática dos Gráficos no R</vt:lpstr>
      <vt:lpstr>Trabalhar segundo uma semântica</vt:lpstr>
      <vt:lpstr>Gramática dos Gráficos</vt:lpstr>
      <vt:lpstr>Geometrias: Qual gráfico escolher?</vt:lpstr>
      <vt:lpstr>Exploração: objetivos de análise ou tipos de dados</vt:lpstr>
      <vt:lpstr> https://www.data-to-viz.com/ </vt:lpstr>
      <vt:lpstr>Explanação: como comunicar efetivamente</vt:lpstr>
      <vt:lpstr>Tidytuesday:  aprendendo com exemplos</vt:lpstr>
      <vt:lpstr>Folha de Dicas (Cheatsheet)</vt:lpstr>
      <vt:lpstr>Bônus:  Um pouco sobre tabelas</vt:lpstr>
      <vt:lpstr> </vt:lpstr>
      <vt:lpstr>Ações relacionadas a pré processamento</vt:lpstr>
      <vt:lpstr>Cenários para pré-processamento</vt:lpstr>
      <vt:lpstr>Dataprep – Dados faltantes (missing)</vt:lpstr>
      <vt:lpstr>Dataprep – Codificações (enconding )</vt:lpstr>
      <vt:lpstr>Dataprep – Padronizações </vt:lpstr>
      <vt:lpstr>Glossário</vt:lpstr>
      <vt:lpstr> </vt:lpstr>
      <vt:lpstr>Feature Engineering</vt:lpstr>
      <vt:lpstr>Feature Engineering </vt:lpstr>
      <vt:lpstr>Apresentação do PowerPoint</vt:lpstr>
      <vt:lpstr> </vt:lpstr>
      <vt:lpstr> </vt:lpstr>
      <vt:lpstr>Alguns objetivos de modelagem</vt:lpstr>
      <vt:lpstr>Machine Learning Clássico</vt:lpstr>
      <vt:lpstr>ML – Aprendizado supervisionado</vt:lpstr>
      <vt:lpstr>ML – Aprendizado não supervisionado</vt:lpstr>
      <vt:lpstr>Dataprep para modelagem</vt:lpstr>
      <vt:lpstr>Experimentação e Inferência Causal</vt:lpstr>
      <vt:lpstr> </vt:lpstr>
      <vt:lpstr> </vt:lpstr>
      <vt:lpstr> </vt:lpstr>
      <vt:lpstr> </vt:lpstr>
      <vt:lpstr> </vt:lpstr>
      <vt:lpstr>Apresentação do PowerPoint</vt:lpstr>
      <vt:lpstr>Title</vt:lpstr>
      <vt:lpstr>Apresentação do PowerPoint</vt:lpstr>
      <vt:lpstr>Bullet Points</vt:lpstr>
      <vt:lpstr>Numbered Bullets</vt:lpstr>
      <vt:lpstr>Code Block</vt:lpstr>
      <vt:lpstr>Table</vt:lpstr>
      <vt:lpstr>Diagrams or Image</vt:lpstr>
      <vt:lpstr>Apresentação do PowerPoint</vt:lpstr>
      <vt:lpstr>What if you have a question you want to ask?</vt:lpstr>
      <vt:lpstr>Short Title Goes Here</vt:lpstr>
      <vt:lpstr>Apresentação do PowerPoint</vt:lpstr>
      <vt:lpstr>Apresentação do PowerPoint</vt:lpstr>
      <vt:lpstr>Apresentação do PowerPoint</vt:lpstr>
      <vt:lpstr>Apresentação do PowerPoint</vt:lpstr>
      <vt:lpstr>…</vt:lpstr>
      <vt:lpstr>Dataprep para modelagem</vt:lpstr>
      <vt:lpstr>Tipos de modelagem/ Mapa mental</vt:lpstr>
      <vt:lpstr>Apresentação do PowerPoint</vt:lpstr>
      <vt:lpstr>Apresentação do PowerPoint</vt:lpstr>
      <vt:lpstr>Glossário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Nathália Demetrio</dc:creator>
  <cp:lastModifiedBy>Nathália Demetrio</cp:lastModifiedBy>
  <cp:revision>159</cp:revision>
  <dcterms:modified xsi:type="dcterms:W3CDTF">2022-10-21T13:11:14Z</dcterms:modified>
</cp:coreProperties>
</file>